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6" r:id="rId20"/>
    <p:sldId id="347" r:id="rId21"/>
    <p:sldId id="348" r:id="rId22"/>
    <p:sldId id="349" r:id="rId23"/>
    <p:sldId id="350" r:id="rId24"/>
    <p:sldId id="300" r:id="rId25"/>
    <p:sldId id="307" r:id="rId26"/>
    <p:sldId id="351" r:id="rId27"/>
    <p:sldId id="277" r:id="rId28"/>
    <p:sldId id="324" r:id="rId29"/>
    <p:sldId id="326" r:id="rId30"/>
    <p:sldId id="315" r:id="rId31"/>
    <p:sldId id="316" r:id="rId32"/>
    <p:sldId id="317" r:id="rId33"/>
    <p:sldId id="318" r:id="rId34"/>
    <p:sldId id="323" r:id="rId35"/>
    <p:sldId id="328" r:id="rId36"/>
    <p:sldId id="329" r:id="rId37"/>
    <p:sldId id="327" r:id="rId38"/>
    <p:sldId id="35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3B4F3A-39D9-F63C-02EC-EC1CF12F7571}" name="Hayley Rabbets" initials="HR" userId="S::hayley.rabbets@weareverve.co.uk::b0178bfd-3801-498a-8b8a-cb0dd5636621" providerId="AD"/>
  <p188:author id="{7DEEF2BA-DDA9-D434-DC79-BE1C14E885A2}" name="Hayley Rabbets" initials="HR" userId="S::hayley.rabbets@thevervegrouphq.onmicrosoft.com::b0178bfd-3801-498a-8b8a-cb0dd56366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031E8-00D8-0497-6495-2A01DDA6E79C}" v="4" dt="2022-11-07T22:20:53.861"/>
    <p1510:client id="{0F11EFAA-3230-15F0-D6E2-50C8A6AD955F}" v="1" dt="2022-11-09T09:49:55.255"/>
    <p1510:client id="{15F87B7A-67C2-1794-3125-F258D4B6104F}" v="198" dt="2022-11-07T11:09:10.433"/>
    <p1510:client id="{2FC576FA-8E3C-50C9-2F00-EC963A16E9B7}" v="1" dt="2022-11-07T13:55:23.243"/>
    <p1510:client id="{3192401D-4810-8033-75D8-197C8778CE68}" v="14" dt="2022-11-08T08:46:20.035"/>
    <p1510:client id="{56D81ECD-0027-EB18-9179-D15A5763E0BD}" v="13" dt="2022-11-04T15:20:24.692"/>
    <p1510:client id="{5A8D21AF-405F-57A5-16F7-EACD94E0962B}" v="4" dt="2022-11-07T16:27:21.632"/>
    <p1510:client id="{5D56BF0A-59E3-3CF1-0BF1-C509343C6E3C}" v="2" dt="2022-11-07T12:39:46.435"/>
    <p1510:client id="{69002AB5-C9BC-CB35-C606-CB3489A0B9BF}" v="6" dt="2022-11-08T08:48:42.922"/>
    <p1510:client id="{6EF7D4DD-FC0D-F4C5-587E-6A081DB22381}" v="2" dt="2022-11-08T07:33:34.095"/>
    <p1510:client id="{71E973DC-C582-4FB6-C152-839A33754D8F}" v="1" dt="2022-11-07T13:04:41.147"/>
    <p1510:client id="{8FAB217C-A80B-B365-BA2D-B315AD3C9D20}" v="10" dt="2022-11-07T15:52:10.224"/>
    <p1510:client id="{CBCF664A-49D8-C946-8362-1A47BB6FFD1A}" v="740" dt="2022-11-04T13:15:48.541"/>
    <p1510:client id="{DE473366-EDC0-48E4-8965-63D2F3C7ED11}" v="1" dt="2022-11-07T13:29:34.737"/>
    <p1510:client id="{DF5063C5-F0C0-DDBD-E6A3-877113DBBE6D}" v="9" dt="2022-11-07T12:59:46.755"/>
    <p1510:client id="{F3838C34-6756-9731-4458-BDC732BB9A02}" v="3" dt="2022-11-08T09:11:43.0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ley Rabbets" userId="S::hayley.rabbets@weareverve.co.uk::b0178bfd-3801-498a-8b8a-cb0dd5636621" providerId="AD" clId="Web-{0F11EFAA-3230-15F0-D6E2-50C8A6AD955F}"/>
    <pc:docChg chg="modSld">
      <pc:chgData name="Hayley Rabbets" userId="S::hayley.rabbets@weareverve.co.uk::b0178bfd-3801-498a-8b8a-cb0dd5636621" providerId="AD" clId="Web-{0F11EFAA-3230-15F0-D6E2-50C8A6AD955F}" dt="2022-11-09T09:51:10.098" v="26"/>
      <pc:docMkLst>
        <pc:docMk/>
      </pc:docMkLst>
      <pc:sldChg chg="modNotes">
        <pc:chgData name="Hayley Rabbets" userId="S::hayley.rabbets@weareverve.co.uk::b0178bfd-3801-498a-8b8a-cb0dd5636621" providerId="AD" clId="Web-{0F11EFAA-3230-15F0-D6E2-50C8A6AD955F}" dt="2022-11-09T09:50:30.487" v="17"/>
        <pc:sldMkLst>
          <pc:docMk/>
          <pc:sldMk cId="2414132655" sldId="277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17.565" v="14"/>
        <pc:sldMkLst>
          <pc:docMk/>
          <pc:sldMk cId="1213966888" sldId="300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20.503" v="15"/>
        <pc:sldMkLst>
          <pc:docMk/>
          <pc:sldMk cId="1370093273" sldId="307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45.316" v="20"/>
        <pc:sldMkLst>
          <pc:docMk/>
          <pc:sldMk cId="3762332459" sldId="315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48.378" v="21"/>
        <pc:sldMkLst>
          <pc:docMk/>
          <pc:sldMk cId="186235623" sldId="316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51.613" v="22"/>
        <pc:sldMkLst>
          <pc:docMk/>
          <pc:sldMk cId="394598035" sldId="317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37.144" v="18"/>
        <pc:sldMkLst>
          <pc:docMk/>
          <pc:sldMk cId="1999143805" sldId="324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40.362" v="19"/>
        <pc:sldMkLst>
          <pc:docMk/>
          <pc:sldMk cId="2528996096" sldId="326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1:00.066" v="24"/>
        <pc:sldMkLst>
          <pc:docMk/>
          <pc:sldMk cId="1697712093" sldId="328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1:04.988" v="25"/>
        <pc:sldMkLst>
          <pc:docMk/>
          <pc:sldMk cId="910437725" sldId="329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48:59.985" v="0"/>
        <pc:sldMkLst>
          <pc:docMk/>
          <pc:sldMk cId="1188296505" sldId="330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49:18.907" v="1"/>
        <pc:sldMkLst>
          <pc:docMk/>
          <pc:sldMk cId="771339749" sldId="339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49:22.298" v="2"/>
        <pc:sldMkLst>
          <pc:docMk/>
          <pc:sldMk cId="635841563" sldId="340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49:34.470" v="5"/>
        <pc:sldMkLst>
          <pc:docMk/>
          <pc:sldMk cId="4243446808" sldId="341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49:38.861" v="6"/>
        <pc:sldMkLst>
          <pc:docMk/>
          <pc:sldMk cId="1618764432" sldId="342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49:43.033" v="7"/>
        <pc:sldMkLst>
          <pc:docMk/>
          <pc:sldMk cId="1144871707" sldId="343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49:58.768" v="9"/>
        <pc:sldMkLst>
          <pc:docMk/>
          <pc:sldMk cId="2757247841" sldId="344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01.658" v="10"/>
        <pc:sldMkLst>
          <pc:docMk/>
          <pc:sldMk cId="4230553590" sldId="346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07.815" v="11"/>
        <pc:sldMkLst>
          <pc:docMk/>
          <pc:sldMk cId="2739948104" sldId="349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11.440" v="12"/>
        <pc:sldMkLst>
          <pc:docMk/>
          <pc:sldMk cId="4098848716" sldId="350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0:27.018" v="16"/>
        <pc:sldMkLst>
          <pc:docMk/>
          <pc:sldMk cId="460144067" sldId="351"/>
        </pc:sldMkLst>
      </pc:sldChg>
      <pc:sldChg chg="modNotes">
        <pc:chgData name="Hayley Rabbets" userId="S::hayley.rabbets@weareverve.co.uk::b0178bfd-3801-498a-8b8a-cb0dd5636621" providerId="AD" clId="Web-{0F11EFAA-3230-15F0-D6E2-50C8A6AD955F}" dt="2022-11-09T09:51:10.098" v="26"/>
        <pc:sldMkLst>
          <pc:docMk/>
          <pc:sldMk cId="3389306628" sldId="352"/>
        </pc:sldMkLst>
      </pc:sldChg>
    </pc:docChg>
  </pc:docChgLst>
  <pc:docChgLst>
    <pc:chgData name="Hayley Rabbets" userId="S::hayley.rabbets@weareverve.co.uk::b0178bfd-3801-498a-8b8a-cb0dd5636621" providerId="AD" clId="Web-{090031E8-00D8-0497-6495-2A01DDA6E79C}"/>
    <pc:docChg chg="modSld">
      <pc:chgData name="Hayley Rabbets" userId="S::hayley.rabbets@weareverve.co.uk::b0178bfd-3801-498a-8b8a-cb0dd5636621" providerId="AD" clId="Web-{090031E8-00D8-0497-6495-2A01DDA6E79C}" dt="2022-11-07T22:20:51.048" v="325"/>
      <pc:docMkLst>
        <pc:docMk/>
      </pc:docMkLst>
      <pc:sldChg chg="modNotes">
        <pc:chgData name="Hayley Rabbets" userId="S::hayley.rabbets@weareverve.co.uk::b0178bfd-3801-498a-8b8a-cb0dd5636621" providerId="AD" clId="Web-{090031E8-00D8-0497-6495-2A01DDA6E79C}" dt="2022-11-07T22:12:58.778" v="158"/>
        <pc:sldMkLst>
          <pc:docMk/>
          <pc:sldMk cId="2414132655" sldId="277"/>
        </pc:sldMkLst>
      </pc:sldChg>
      <pc:sldChg chg="modNotes">
        <pc:chgData name="Hayley Rabbets" userId="S::hayley.rabbets@weareverve.co.uk::b0178bfd-3801-498a-8b8a-cb0dd5636621" providerId="AD" clId="Web-{090031E8-00D8-0497-6495-2A01DDA6E79C}" dt="2022-11-07T22:10:14.194" v="129"/>
        <pc:sldMkLst>
          <pc:docMk/>
          <pc:sldMk cId="1213966888" sldId="300"/>
        </pc:sldMkLst>
      </pc:sldChg>
      <pc:sldChg chg="modNotes">
        <pc:chgData name="Hayley Rabbets" userId="S::hayley.rabbets@weareverve.co.uk::b0178bfd-3801-498a-8b8a-cb0dd5636621" providerId="AD" clId="Web-{090031E8-00D8-0497-6495-2A01DDA6E79C}" dt="2022-11-07T22:11:27.244" v="155"/>
        <pc:sldMkLst>
          <pc:docMk/>
          <pc:sldMk cId="1370093273" sldId="307"/>
        </pc:sldMkLst>
      </pc:sldChg>
      <pc:sldChg chg="modNotes">
        <pc:chgData name="Hayley Rabbets" userId="S::hayley.rabbets@weareverve.co.uk::b0178bfd-3801-498a-8b8a-cb0dd5636621" providerId="AD" clId="Web-{090031E8-00D8-0497-6495-2A01DDA6E79C}" dt="2022-11-07T22:17:14.853" v="236"/>
        <pc:sldMkLst>
          <pc:docMk/>
          <pc:sldMk cId="186235623" sldId="316"/>
        </pc:sldMkLst>
      </pc:sldChg>
      <pc:sldChg chg="modNotes">
        <pc:chgData name="Hayley Rabbets" userId="S::hayley.rabbets@weareverve.co.uk::b0178bfd-3801-498a-8b8a-cb0dd5636621" providerId="AD" clId="Web-{090031E8-00D8-0497-6495-2A01DDA6E79C}" dt="2022-11-07T22:18:05.230" v="284"/>
        <pc:sldMkLst>
          <pc:docMk/>
          <pc:sldMk cId="394598035" sldId="317"/>
        </pc:sldMkLst>
      </pc:sldChg>
      <pc:sldChg chg="modNotes">
        <pc:chgData name="Hayley Rabbets" userId="S::hayley.rabbets@weareverve.co.uk::b0178bfd-3801-498a-8b8a-cb0dd5636621" providerId="AD" clId="Web-{090031E8-00D8-0497-6495-2A01DDA6E79C}" dt="2022-11-07T22:14:36.313" v="176"/>
        <pc:sldMkLst>
          <pc:docMk/>
          <pc:sldMk cId="1999143805" sldId="324"/>
        </pc:sldMkLst>
      </pc:sldChg>
      <pc:sldChg chg="modNotes">
        <pc:chgData name="Hayley Rabbets" userId="S::hayley.rabbets@weareverve.co.uk::b0178bfd-3801-498a-8b8a-cb0dd5636621" providerId="AD" clId="Web-{090031E8-00D8-0497-6495-2A01DDA6E79C}" dt="2022-11-07T22:16:01.928" v="221"/>
        <pc:sldMkLst>
          <pc:docMk/>
          <pc:sldMk cId="2528996096" sldId="326"/>
        </pc:sldMkLst>
      </pc:sldChg>
      <pc:sldChg chg="modNotes">
        <pc:chgData name="Hayley Rabbets" userId="S::hayley.rabbets@weareverve.co.uk::b0178bfd-3801-498a-8b8a-cb0dd5636621" providerId="AD" clId="Web-{090031E8-00D8-0497-6495-2A01DDA6E79C}" dt="2022-11-07T22:20:51.048" v="325"/>
        <pc:sldMkLst>
          <pc:docMk/>
          <pc:sldMk cId="4029995569" sldId="327"/>
        </pc:sldMkLst>
      </pc:sldChg>
      <pc:sldChg chg="modNotes">
        <pc:chgData name="Hayley Rabbets" userId="S::hayley.rabbets@weareverve.co.uk::b0178bfd-3801-498a-8b8a-cb0dd5636621" providerId="AD" clId="Web-{090031E8-00D8-0497-6495-2A01DDA6E79C}" dt="2022-11-07T22:04:18.150" v="14"/>
        <pc:sldMkLst>
          <pc:docMk/>
          <pc:sldMk cId="1188296505" sldId="330"/>
        </pc:sldMkLst>
      </pc:sldChg>
    </pc:docChg>
  </pc:docChgLst>
  <pc:docChgLst>
    <pc:chgData name="Jenny Smyth" userId="S::jenny.smyth@weareverve.co.uk::57aa77e4-7763-44e1-ab4d-90f253d1026c" providerId="AD" clId="Web-{DE473366-EDC0-48E4-8965-63D2F3C7ED11}"/>
    <pc:docChg chg="delSld">
      <pc:chgData name="Jenny Smyth" userId="S::jenny.smyth@weareverve.co.uk::57aa77e4-7763-44e1-ab4d-90f253d1026c" providerId="AD" clId="Web-{DE473366-EDC0-48E4-8965-63D2F3C7ED11}" dt="2022-11-07T13:29:34.737" v="0"/>
      <pc:docMkLst>
        <pc:docMk/>
      </pc:docMkLst>
      <pc:sldChg chg="del">
        <pc:chgData name="Jenny Smyth" userId="S::jenny.smyth@weareverve.co.uk::57aa77e4-7763-44e1-ab4d-90f253d1026c" providerId="AD" clId="Web-{DE473366-EDC0-48E4-8965-63D2F3C7ED11}" dt="2022-11-07T13:29:34.737" v="0"/>
        <pc:sldMkLst>
          <pc:docMk/>
          <pc:sldMk cId="280899462" sldId="345"/>
        </pc:sldMkLst>
      </pc:sldChg>
    </pc:docChg>
  </pc:docChgLst>
  <pc:docChgLst>
    <pc:chgData name="Jenny Smyth" userId="S::jenny.smyth@weareverve.co.uk::57aa77e4-7763-44e1-ab4d-90f253d1026c" providerId="AD" clId="Web-{8FAB217C-A80B-B365-BA2D-B315AD3C9D20}"/>
    <pc:docChg chg="modSld">
      <pc:chgData name="Jenny Smyth" userId="S::jenny.smyth@weareverve.co.uk::57aa77e4-7763-44e1-ab4d-90f253d1026c" providerId="AD" clId="Web-{8FAB217C-A80B-B365-BA2D-B315AD3C9D20}" dt="2022-11-07T15:52:13.568" v="10"/>
      <pc:docMkLst>
        <pc:docMk/>
      </pc:docMkLst>
      <pc:sldChg chg="addSp delSp modSp">
        <pc:chgData name="Jenny Smyth" userId="S::jenny.smyth@weareverve.co.uk::57aa77e4-7763-44e1-ab4d-90f253d1026c" providerId="AD" clId="Web-{8FAB217C-A80B-B365-BA2D-B315AD3C9D20}" dt="2022-11-07T15:50:00.074" v="4"/>
        <pc:sldMkLst>
          <pc:docMk/>
          <pc:sldMk cId="635841563" sldId="340"/>
        </pc:sldMkLst>
        <pc:spChg chg="del">
          <ac:chgData name="Jenny Smyth" userId="S::jenny.smyth@weareverve.co.uk::57aa77e4-7763-44e1-ab4d-90f253d1026c" providerId="AD" clId="Web-{8FAB217C-A80B-B365-BA2D-B315AD3C9D20}" dt="2022-11-07T15:50:00.074" v="4"/>
          <ac:spMkLst>
            <pc:docMk/>
            <pc:sldMk cId="635841563" sldId="340"/>
            <ac:spMk id="7" creationId="{42A4FC2C-047E-45A5-965D-8E1E3BF09BC6}"/>
          </ac:spMkLst>
        </pc:spChg>
        <pc:spChg chg="add">
          <ac:chgData name="Jenny Smyth" userId="S::jenny.smyth@weareverve.co.uk::57aa77e4-7763-44e1-ab4d-90f253d1026c" providerId="AD" clId="Web-{8FAB217C-A80B-B365-BA2D-B315AD3C9D20}" dt="2022-11-07T15:50:00.074" v="4"/>
          <ac:spMkLst>
            <pc:docMk/>
            <pc:sldMk cId="635841563" sldId="340"/>
            <ac:spMk id="12" creationId="{42A4FC2C-047E-45A5-965D-8E1E3BF09BC6}"/>
          </ac:spMkLst>
        </pc:spChg>
        <pc:picChg chg="del">
          <ac:chgData name="Jenny Smyth" userId="S::jenny.smyth@weareverve.co.uk::57aa77e4-7763-44e1-ab4d-90f253d1026c" providerId="AD" clId="Web-{8FAB217C-A80B-B365-BA2D-B315AD3C9D20}" dt="2022-11-07T15:49:46.667" v="0"/>
          <ac:picMkLst>
            <pc:docMk/>
            <pc:sldMk cId="635841563" sldId="340"/>
            <ac:picMk id="2" creationId="{B7584E4F-BF75-ED53-2490-5B073185A312}"/>
          </ac:picMkLst>
        </pc:picChg>
        <pc:picChg chg="add mod">
          <ac:chgData name="Jenny Smyth" userId="S::jenny.smyth@weareverve.co.uk::57aa77e4-7763-44e1-ab4d-90f253d1026c" providerId="AD" clId="Web-{8FAB217C-A80B-B365-BA2D-B315AD3C9D20}" dt="2022-11-07T15:50:00.074" v="4"/>
          <ac:picMkLst>
            <pc:docMk/>
            <pc:sldMk cId="635841563" sldId="340"/>
            <ac:picMk id="3" creationId="{BD03DF19-3D6B-B4CE-D489-64A02AEB314C}"/>
          </ac:picMkLst>
        </pc:picChg>
      </pc:sldChg>
      <pc:sldChg chg="addSp delSp modSp">
        <pc:chgData name="Jenny Smyth" userId="S::jenny.smyth@weareverve.co.uk::57aa77e4-7763-44e1-ab4d-90f253d1026c" providerId="AD" clId="Web-{8FAB217C-A80B-B365-BA2D-B315AD3C9D20}" dt="2022-11-07T15:50:56.375" v="7"/>
        <pc:sldMkLst>
          <pc:docMk/>
          <pc:sldMk cId="1618764432" sldId="342"/>
        </pc:sldMkLst>
        <pc:spChg chg="del">
          <ac:chgData name="Jenny Smyth" userId="S::jenny.smyth@weareverve.co.uk::57aa77e4-7763-44e1-ab4d-90f253d1026c" providerId="AD" clId="Web-{8FAB217C-A80B-B365-BA2D-B315AD3C9D20}" dt="2022-11-07T15:50:56.375" v="7"/>
          <ac:spMkLst>
            <pc:docMk/>
            <pc:sldMk cId="1618764432" sldId="342"/>
            <ac:spMk id="7" creationId="{42A4FC2C-047E-45A5-965D-8E1E3BF09BC6}"/>
          </ac:spMkLst>
        </pc:spChg>
        <pc:spChg chg="add">
          <ac:chgData name="Jenny Smyth" userId="S::jenny.smyth@weareverve.co.uk::57aa77e4-7763-44e1-ab4d-90f253d1026c" providerId="AD" clId="Web-{8FAB217C-A80B-B365-BA2D-B315AD3C9D20}" dt="2022-11-07T15:50:56.375" v="7"/>
          <ac:spMkLst>
            <pc:docMk/>
            <pc:sldMk cId="1618764432" sldId="342"/>
            <ac:spMk id="12" creationId="{42A4FC2C-047E-45A5-965D-8E1E3BF09BC6}"/>
          </ac:spMkLst>
        </pc:spChg>
        <pc:picChg chg="del">
          <ac:chgData name="Jenny Smyth" userId="S::jenny.smyth@weareverve.co.uk::57aa77e4-7763-44e1-ab4d-90f253d1026c" providerId="AD" clId="Web-{8FAB217C-A80B-B365-BA2D-B315AD3C9D20}" dt="2022-11-07T15:50:03.700" v="5"/>
          <ac:picMkLst>
            <pc:docMk/>
            <pc:sldMk cId="1618764432" sldId="342"/>
            <ac:picMk id="2" creationId="{2C9557C7-595B-1ADC-D6FB-8ED99EAF0691}"/>
          </ac:picMkLst>
        </pc:picChg>
        <pc:picChg chg="add mod">
          <ac:chgData name="Jenny Smyth" userId="S::jenny.smyth@weareverve.co.uk::57aa77e4-7763-44e1-ab4d-90f253d1026c" providerId="AD" clId="Web-{8FAB217C-A80B-B365-BA2D-B315AD3C9D20}" dt="2022-11-07T15:50:56.375" v="7"/>
          <ac:picMkLst>
            <pc:docMk/>
            <pc:sldMk cId="1618764432" sldId="342"/>
            <ac:picMk id="3" creationId="{FB955264-AA15-FE61-66F8-95D8579BF306}"/>
          </ac:picMkLst>
        </pc:picChg>
      </pc:sldChg>
      <pc:sldChg chg="addSp delSp modSp">
        <pc:chgData name="Jenny Smyth" userId="S::jenny.smyth@weareverve.co.uk::57aa77e4-7763-44e1-ab4d-90f253d1026c" providerId="AD" clId="Web-{8FAB217C-A80B-B365-BA2D-B315AD3C9D20}" dt="2022-11-07T15:52:13.568" v="10"/>
        <pc:sldMkLst>
          <pc:docMk/>
          <pc:sldMk cId="401135584" sldId="347"/>
        </pc:sldMkLst>
        <pc:spChg chg="del">
          <ac:chgData name="Jenny Smyth" userId="S::jenny.smyth@weareverve.co.uk::57aa77e4-7763-44e1-ab4d-90f253d1026c" providerId="AD" clId="Web-{8FAB217C-A80B-B365-BA2D-B315AD3C9D20}" dt="2022-11-07T15:52:13.568" v="10"/>
          <ac:spMkLst>
            <pc:docMk/>
            <pc:sldMk cId="401135584" sldId="347"/>
            <ac:spMk id="7" creationId="{42A4FC2C-047E-45A5-965D-8E1E3BF09BC6}"/>
          </ac:spMkLst>
        </pc:spChg>
        <pc:spChg chg="add">
          <ac:chgData name="Jenny Smyth" userId="S::jenny.smyth@weareverve.co.uk::57aa77e4-7763-44e1-ab4d-90f253d1026c" providerId="AD" clId="Web-{8FAB217C-A80B-B365-BA2D-B315AD3C9D20}" dt="2022-11-07T15:52:13.568" v="10"/>
          <ac:spMkLst>
            <pc:docMk/>
            <pc:sldMk cId="401135584" sldId="347"/>
            <ac:spMk id="12" creationId="{42A4FC2C-047E-45A5-965D-8E1E3BF09BC6}"/>
          </ac:spMkLst>
        </pc:spChg>
        <pc:picChg chg="del">
          <ac:chgData name="Jenny Smyth" userId="S::jenny.smyth@weareverve.co.uk::57aa77e4-7763-44e1-ab4d-90f253d1026c" providerId="AD" clId="Web-{8FAB217C-A80B-B365-BA2D-B315AD3C9D20}" dt="2022-11-07T15:52:03.833" v="8"/>
          <ac:picMkLst>
            <pc:docMk/>
            <pc:sldMk cId="401135584" sldId="347"/>
            <ac:picMk id="2" creationId="{4B070344-B37C-7E81-EA76-A7C637F8177C}"/>
          </ac:picMkLst>
        </pc:picChg>
        <pc:picChg chg="add mod">
          <ac:chgData name="Jenny Smyth" userId="S::jenny.smyth@weareverve.co.uk::57aa77e4-7763-44e1-ab4d-90f253d1026c" providerId="AD" clId="Web-{8FAB217C-A80B-B365-BA2D-B315AD3C9D20}" dt="2022-11-07T15:52:13.568" v="10"/>
          <ac:picMkLst>
            <pc:docMk/>
            <pc:sldMk cId="401135584" sldId="347"/>
            <ac:picMk id="3" creationId="{AEA3D428-5AB6-308E-4272-E14294457C2F}"/>
          </ac:picMkLst>
        </pc:picChg>
      </pc:sldChg>
    </pc:docChg>
  </pc:docChgLst>
  <pc:docChgLst>
    <pc:chgData name="Hayley Rabbets" userId="S::hayley.rabbets@weareverve.co.uk::b0178bfd-3801-498a-8b8a-cb0dd5636621" providerId="AD" clId="Web-{7F72D611-5622-DA81-7EB6-965B3BEBD41E}"/>
    <pc:docChg chg="modSld">
      <pc:chgData name="Hayley Rabbets" userId="S::hayley.rabbets@weareverve.co.uk::b0178bfd-3801-498a-8b8a-cb0dd5636621" providerId="AD" clId="Web-{7F72D611-5622-DA81-7EB6-965B3BEBD41E}" dt="2022-06-29T07:54:02.251" v="15" actId="20577"/>
      <pc:docMkLst>
        <pc:docMk/>
      </pc:docMkLst>
      <pc:sldChg chg="modSp delCm">
        <pc:chgData name="Hayley Rabbets" userId="S::hayley.rabbets@weareverve.co.uk::b0178bfd-3801-498a-8b8a-cb0dd5636621" providerId="AD" clId="Web-{7F72D611-5622-DA81-7EB6-965B3BEBD41E}" dt="2022-06-29T07:53:20.748" v="1" actId="20577"/>
        <pc:sldMkLst>
          <pc:docMk/>
          <pc:sldMk cId="601545784" sldId="271"/>
        </pc:sldMkLst>
        <pc:spChg chg="mod">
          <ac:chgData name="Hayley Rabbets" userId="S::hayley.rabbets@weareverve.co.uk::b0178bfd-3801-498a-8b8a-cb0dd5636621" providerId="AD" clId="Web-{7F72D611-5622-DA81-7EB6-965B3BEBD41E}" dt="2022-06-29T07:53:20.748" v="1" actId="20577"/>
          <ac:spMkLst>
            <pc:docMk/>
            <pc:sldMk cId="601545784" sldId="271"/>
            <ac:spMk id="3" creationId="{EE4B024F-677B-1565-DD41-DB3B380C6488}"/>
          </ac:spMkLst>
        </pc:spChg>
      </pc:sldChg>
      <pc:sldChg chg="modSp">
        <pc:chgData name="Hayley Rabbets" userId="S::hayley.rabbets@weareverve.co.uk::b0178bfd-3801-498a-8b8a-cb0dd5636621" providerId="AD" clId="Web-{7F72D611-5622-DA81-7EB6-965B3BEBD41E}" dt="2022-06-29T07:53:53.860" v="14" actId="20577"/>
        <pc:sldMkLst>
          <pc:docMk/>
          <pc:sldMk cId="1382921848" sldId="273"/>
        </pc:sldMkLst>
        <pc:spChg chg="mod">
          <ac:chgData name="Hayley Rabbets" userId="S::hayley.rabbets@weareverve.co.uk::b0178bfd-3801-498a-8b8a-cb0dd5636621" providerId="AD" clId="Web-{7F72D611-5622-DA81-7EB6-965B3BEBD41E}" dt="2022-06-29T07:53:53.860" v="14" actId="20577"/>
          <ac:spMkLst>
            <pc:docMk/>
            <pc:sldMk cId="1382921848" sldId="273"/>
            <ac:spMk id="3" creationId="{AF42C9B3-79D7-028C-E75C-E61F75A3FBA0}"/>
          </ac:spMkLst>
        </pc:spChg>
      </pc:sldChg>
      <pc:sldChg chg="modSp">
        <pc:chgData name="Hayley Rabbets" userId="S::hayley.rabbets@weareverve.co.uk::b0178bfd-3801-498a-8b8a-cb0dd5636621" providerId="AD" clId="Web-{7F72D611-5622-DA81-7EB6-965B3BEBD41E}" dt="2022-06-29T07:54:02.251" v="15" actId="20577"/>
        <pc:sldMkLst>
          <pc:docMk/>
          <pc:sldMk cId="239681652" sldId="279"/>
        </pc:sldMkLst>
        <pc:spChg chg="mod">
          <ac:chgData name="Hayley Rabbets" userId="S::hayley.rabbets@weareverve.co.uk::b0178bfd-3801-498a-8b8a-cb0dd5636621" providerId="AD" clId="Web-{7F72D611-5622-DA81-7EB6-965B3BEBD41E}" dt="2022-06-29T07:54:02.251" v="15" actId="20577"/>
          <ac:spMkLst>
            <pc:docMk/>
            <pc:sldMk cId="239681652" sldId="279"/>
            <ac:spMk id="3" creationId="{AF42C9B3-79D7-028C-E75C-E61F75A3FBA0}"/>
          </ac:spMkLst>
        </pc:spChg>
      </pc:sldChg>
    </pc:docChg>
  </pc:docChgLst>
  <pc:docChgLst>
    <pc:chgData name="Hayley Rabbets" userId="S::hayley.rabbets@weareverve.co.uk::b0178bfd-3801-498a-8b8a-cb0dd5636621" providerId="AD" clId="Web-{6EF7D4DD-FC0D-F4C5-587E-6A081DB22381}"/>
    <pc:docChg chg="modSld">
      <pc:chgData name="Hayley Rabbets" userId="S::hayley.rabbets@weareverve.co.uk::b0178bfd-3801-498a-8b8a-cb0dd5636621" providerId="AD" clId="Web-{6EF7D4DD-FC0D-F4C5-587E-6A081DB22381}" dt="2022-11-08T07:34:00.908" v="113"/>
      <pc:docMkLst>
        <pc:docMk/>
      </pc:docMkLst>
      <pc:sldChg chg="modNotes">
        <pc:chgData name="Hayley Rabbets" userId="S::hayley.rabbets@weareverve.co.uk::b0178bfd-3801-498a-8b8a-cb0dd5636621" providerId="AD" clId="Web-{6EF7D4DD-FC0D-F4C5-587E-6A081DB22381}" dt="2022-11-08T07:33:33.032" v="106"/>
        <pc:sldMkLst>
          <pc:docMk/>
          <pc:sldMk cId="3762332459" sldId="315"/>
        </pc:sldMkLst>
      </pc:sldChg>
      <pc:sldChg chg="modNotes">
        <pc:chgData name="Hayley Rabbets" userId="S::hayley.rabbets@weareverve.co.uk::b0178bfd-3801-498a-8b8a-cb0dd5636621" providerId="AD" clId="Web-{6EF7D4DD-FC0D-F4C5-587E-6A081DB22381}" dt="2022-11-08T07:33:10.907" v="92"/>
        <pc:sldMkLst>
          <pc:docMk/>
          <pc:sldMk cId="1999143805" sldId="324"/>
        </pc:sldMkLst>
      </pc:sldChg>
      <pc:sldChg chg="modNotes">
        <pc:chgData name="Hayley Rabbets" userId="S::hayley.rabbets@weareverve.co.uk::b0178bfd-3801-498a-8b8a-cb0dd5636621" providerId="AD" clId="Web-{6EF7D4DD-FC0D-F4C5-587E-6A081DB22381}" dt="2022-11-08T07:31:18.732" v="51"/>
        <pc:sldMkLst>
          <pc:docMk/>
          <pc:sldMk cId="1188296505" sldId="330"/>
        </pc:sldMkLst>
      </pc:sldChg>
      <pc:sldChg chg="modNotes">
        <pc:chgData name="Hayley Rabbets" userId="S::hayley.rabbets@weareverve.co.uk::b0178bfd-3801-498a-8b8a-cb0dd5636621" providerId="AD" clId="Web-{6EF7D4DD-FC0D-F4C5-587E-6A081DB22381}" dt="2022-11-08T07:31:53.154" v="66"/>
        <pc:sldMkLst>
          <pc:docMk/>
          <pc:sldMk cId="4098848716" sldId="350"/>
        </pc:sldMkLst>
      </pc:sldChg>
      <pc:sldChg chg="modNotes">
        <pc:chgData name="Hayley Rabbets" userId="S::hayley.rabbets@weareverve.co.uk::b0178bfd-3801-498a-8b8a-cb0dd5636621" providerId="AD" clId="Web-{6EF7D4DD-FC0D-F4C5-587E-6A081DB22381}" dt="2022-11-08T07:32:44.015" v="81"/>
        <pc:sldMkLst>
          <pc:docMk/>
          <pc:sldMk cId="460144067" sldId="351"/>
        </pc:sldMkLst>
      </pc:sldChg>
      <pc:sldChg chg="modNotes">
        <pc:chgData name="Hayley Rabbets" userId="S::hayley.rabbets@weareverve.co.uk::b0178bfd-3801-498a-8b8a-cb0dd5636621" providerId="AD" clId="Web-{6EF7D4DD-FC0D-F4C5-587E-6A081DB22381}" dt="2022-11-08T07:34:00.908" v="113"/>
        <pc:sldMkLst>
          <pc:docMk/>
          <pc:sldMk cId="3389306628" sldId="352"/>
        </pc:sldMkLst>
      </pc:sldChg>
    </pc:docChg>
  </pc:docChgLst>
  <pc:docChgLst>
    <pc:chgData name="Hayley Rabbets" userId="S::hayley.rabbets@weareverve.co.uk::b0178bfd-3801-498a-8b8a-cb0dd5636621" providerId="AD" clId="Web-{FBDD13A3-967E-3CF1-59E1-C7B37180B7AD}"/>
    <pc:docChg chg="modSld">
      <pc:chgData name="Hayley Rabbets" userId="S::hayley.rabbets@weareverve.co.uk::b0178bfd-3801-498a-8b8a-cb0dd5636621" providerId="AD" clId="Web-{FBDD13A3-967E-3CF1-59E1-C7B37180B7AD}" dt="2022-07-06T14:34:28.643" v="2" actId="20577"/>
      <pc:docMkLst>
        <pc:docMk/>
      </pc:docMkLst>
      <pc:sldChg chg="modSp">
        <pc:chgData name="Hayley Rabbets" userId="S::hayley.rabbets@weareverve.co.uk::b0178bfd-3801-498a-8b8a-cb0dd5636621" providerId="AD" clId="Web-{FBDD13A3-967E-3CF1-59E1-C7B37180B7AD}" dt="2022-07-06T14:34:28.643" v="2" actId="20577"/>
        <pc:sldMkLst>
          <pc:docMk/>
          <pc:sldMk cId="525145425" sldId="262"/>
        </pc:sldMkLst>
        <pc:spChg chg="mod">
          <ac:chgData name="Hayley Rabbets" userId="S::hayley.rabbets@weareverve.co.uk::b0178bfd-3801-498a-8b8a-cb0dd5636621" providerId="AD" clId="Web-{FBDD13A3-967E-3CF1-59E1-C7B37180B7AD}" dt="2022-07-06T14:34:28.643" v="2" actId="20577"/>
          <ac:spMkLst>
            <pc:docMk/>
            <pc:sldMk cId="525145425" sldId="262"/>
            <ac:spMk id="5" creationId="{EAF7696A-7307-013D-1F7B-A7077B2FC89B}"/>
          </ac:spMkLst>
        </pc:spChg>
      </pc:sldChg>
    </pc:docChg>
  </pc:docChgLst>
  <pc:docChgLst>
    <pc:chgData name="Hayley Rabbets" userId="b0178bfd-3801-498a-8b8a-cb0dd5636621" providerId="ADAL" clId="{CBCF664A-49D8-C946-8362-1A47BB6FFD1A}"/>
    <pc:docChg chg="undo custSel addSld delSld modSld sldOrd">
      <pc:chgData name="Hayley Rabbets" userId="b0178bfd-3801-498a-8b8a-cb0dd5636621" providerId="ADAL" clId="{CBCF664A-49D8-C946-8362-1A47BB6FFD1A}" dt="2022-11-04T13:15:48.541" v="1122" actId="13926"/>
      <pc:docMkLst>
        <pc:docMk/>
      </pc:docMkLst>
      <pc:sldChg chg="del">
        <pc:chgData name="Hayley Rabbets" userId="b0178bfd-3801-498a-8b8a-cb0dd5636621" providerId="ADAL" clId="{CBCF664A-49D8-C946-8362-1A47BB6FFD1A}" dt="2022-11-04T12:25:05.235" v="0" actId="2696"/>
        <pc:sldMkLst>
          <pc:docMk/>
          <pc:sldMk cId="2691679671" sldId="256"/>
        </pc:sldMkLst>
      </pc:sldChg>
      <pc:sldChg chg="del">
        <pc:chgData name="Hayley Rabbets" userId="b0178bfd-3801-498a-8b8a-cb0dd5636621" providerId="ADAL" clId="{CBCF664A-49D8-C946-8362-1A47BB6FFD1A}" dt="2022-11-04T12:25:09.036" v="1" actId="2696"/>
        <pc:sldMkLst>
          <pc:docMk/>
          <pc:sldMk cId="3912863779" sldId="257"/>
        </pc:sldMkLst>
      </pc:sldChg>
      <pc:sldChg chg="del">
        <pc:chgData name="Hayley Rabbets" userId="b0178bfd-3801-498a-8b8a-cb0dd5636621" providerId="ADAL" clId="{CBCF664A-49D8-C946-8362-1A47BB6FFD1A}" dt="2022-11-04T12:27:26.909" v="2" actId="2696"/>
        <pc:sldMkLst>
          <pc:docMk/>
          <pc:sldMk cId="3285690754" sldId="258"/>
        </pc:sldMkLst>
      </pc:sldChg>
      <pc:sldChg chg="del">
        <pc:chgData name="Hayley Rabbets" userId="b0178bfd-3801-498a-8b8a-cb0dd5636621" providerId="ADAL" clId="{CBCF664A-49D8-C946-8362-1A47BB6FFD1A}" dt="2022-11-04T12:27:31.281" v="3" actId="2696"/>
        <pc:sldMkLst>
          <pc:docMk/>
          <pc:sldMk cId="2565916590" sldId="259"/>
        </pc:sldMkLst>
      </pc:sldChg>
      <pc:sldChg chg="del">
        <pc:chgData name="Hayley Rabbets" userId="b0178bfd-3801-498a-8b8a-cb0dd5636621" providerId="ADAL" clId="{CBCF664A-49D8-C946-8362-1A47BB6FFD1A}" dt="2022-11-04T12:37:03.884" v="21" actId="2696"/>
        <pc:sldMkLst>
          <pc:docMk/>
          <pc:sldMk cId="525145425" sldId="262"/>
        </pc:sldMkLst>
      </pc:sldChg>
      <pc:sldChg chg="del">
        <pc:chgData name="Hayley Rabbets" userId="b0178bfd-3801-498a-8b8a-cb0dd5636621" providerId="ADAL" clId="{CBCF664A-49D8-C946-8362-1A47BB6FFD1A}" dt="2022-11-04T12:37:50.453" v="27" actId="2696"/>
        <pc:sldMkLst>
          <pc:docMk/>
          <pc:sldMk cId="2710331171" sldId="263"/>
        </pc:sldMkLst>
      </pc:sldChg>
      <pc:sldChg chg="del">
        <pc:chgData name="Hayley Rabbets" userId="b0178bfd-3801-498a-8b8a-cb0dd5636621" providerId="ADAL" clId="{CBCF664A-49D8-C946-8362-1A47BB6FFD1A}" dt="2022-11-04T12:37:53.922" v="28" actId="2696"/>
        <pc:sldMkLst>
          <pc:docMk/>
          <pc:sldMk cId="3853893365" sldId="264"/>
        </pc:sldMkLst>
      </pc:sldChg>
      <pc:sldChg chg="del">
        <pc:chgData name="Hayley Rabbets" userId="b0178bfd-3801-498a-8b8a-cb0dd5636621" providerId="ADAL" clId="{CBCF664A-49D8-C946-8362-1A47BB6FFD1A}" dt="2022-11-04T12:38:02.472" v="30" actId="2696"/>
        <pc:sldMkLst>
          <pc:docMk/>
          <pc:sldMk cId="1696306320" sldId="265"/>
        </pc:sldMkLst>
      </pc:sldChg>
      <pc:sldChg chg="del">
        <pc:chgData name="Hayley Rabbets" userId="b0178bfd-3801-498a-8b8a-cb0dd5636621" providerId="ADAL" clId="{CBCF664A-49D8-C946-8362-1A47BB6FFD1A}" dt="2022-11-04T12:37:58.136" v="29" actId="2696"/>
        <pc:sldMkLst>
          <pc:docMk/>
          <pc:sldMk cId="2391250368" sldId="267"/>
        </pc:sldMkLst>
      </pc:sldChg>
      <pc:sldChg chg="del">
        <pc:chgData name="Hayley Rabbets" userId="b0178bfd-3801-498a-8b8a-cb0dd5636621" providerId="ADAL" clId="{CBCF664A-49D8-C946-8362-1A47BB6FFD1A}" dt="2022-11-04T12:56:05.888" v="400" actId="2696"/>
        <pc:sldMkLst>
          <pc:docMk/>
          <pc:sldMk cId="4067211082" sldId="269"/>
        </pc:sldMkLst>
      </pc:sldChg>
      <pc:sldChg chg="del">
        <pc:chgData name="Hayley Rabbets" userId="b0178bfd-3801-498a-8b8a-cb0dd5636621" providerId="ADAL" clId="{CBCF664A-49D8-C946-8362-1A47BB6FFD1A}" dt="2022-11-04T12:42:30.344" v="36" actId="2696"/>
        <pc:sldMkLst>
          <pc:docMk/>
          <pc:sldMk cId="601545784" sldId="271"/>
        </pc:sldMkLst>
      </pc:sldChg>
      <pc:sldChg chg="modSp del modAnim">
        <pc:chgData name="Hayley Rabbets" userId="b0178bfd-3801-498a-8b8a-cb0dd5636621" providerId="ADAL" clId="{CBCF664A-49D8-C946-8362-1A47BB6FFD1A}" dt="2022-11-04T12:42:30.344" v="36" actId="2696"/>
        <pc:sldMkLst>
          <pc:docMk/>
          <pc:sldMk cId="1382921848" sldId="273"/>
        </pc:sldMkLst>
        <pc:spChg chg="mod">
          <ac:chgData name="Hayley Rabbets" userId="b0178bfd-3801-498a-8b8a-cb0dd5636621" providerId="ADAL" clId="{CBCF664A-49D8-C946-8362-1A47BB6FFD1A}" dt="2022-11-04T12:42:02.451" v="35" actId="20577"/>
          <ac:spMkLst>
            <pc:docMk/>
            <pc:sldMk cId="1382921848" sldId="273"/>
            <ac:spMk id="3" creationId="{AF42C9B3-79D7-028C-E75C-E61F75A3FBA0}"/>
          </ac:spMkLst>
        </pc:spChg>
      </pc:sldChg>
      <pc:sldChg chg="addSp delSp modSp add del mod ord modAnim modNotesTx">
        <pc:chgData name="Hayley Rabbets" userId="b0178bfd-3801-498a-8b8a-cb0dd5636621" providerId="ADAL" clId="{CBCF664A-49D8-C946-8362-1A47BB6FFD1A}" dt="2022-11-04T13:04:38.586" v="698"/>
        <pc:sldMkLst>
          <pc:docMk/>
          <pc:sldMk cId="2414132655" sldId="277"/>
        </pc:sldMkLst>
        <pc:spChg chg="del mod">
          <ac:chgData name="Hayley Rabbets" userId="b0178bfd-3801-498a-8b8a-cb0dd5636621" providerId="ADAL" clId="{CBCF664A-49D8-C946-8362-1A47BB6FFD1A}" dt="2022-11-04T13:04:26.518" v="694" actId="21"/>
          <ac:spMkLst>
            <pc:docMk/>
            <pc:sldMk cId="2414132655" sldId="277"/>
            <ac:spMk id="2" creationId="{C161289C-FCB3-78CC-A74B-235FDAA962B0}"/>
          </ac:spMkLst>
        </pc:spChg>
        <pc:spChg chg="mod">
          <ac:chgData name="Hayley Rabbets" userId="b0178bfd-3801-498a-8b8a-cb0dd5636621" providerId="ADAL" clId="{CBCF664A-49D8-C946-8362-1A47BB6FFD1A}" dt="2022-11-04T13:04:06.413" v="680" actId="21"/>
          <ac:spMkLst>
            <pc:docMk/>
            <pc:sldMk cId="2414132655" sldId="277"/>
            <ac:spMk id="3" creationId="{B6602A46-5592-E7FE-4F00-883B1D9CD794}"/>
          </ac:spMkLst>
        </pc:spChg>
        <pc:spChg chg="add del mod">
          <ac:chgData name="Hayley Rabbets" userId="b0178bfd-3801-498a-8b8a-cb0dd5636621" providerId="ADAL" clId="{CBCF664A-49D8-C946-8362-1A47BB6FFD1A}" dt="2022-11-04T13:04:31.190" v="697"/>
          <ac:spMkLst>
            <pc:docMk/>
            <pc:sldMk cId="2414132655" sldId="277"/>
            <ac:spMk id="4" creationId="{004CE7FA-BFC5-5028-603D-5172D3D435F0}"/>
          </ac:spMkLst>
        </pc:spChg>
        <pc:spChg chg="add mod">
          <ac:chgData name="Hayley Rabbets" userId="b0178bfd-3801-498a-8b8a-cb0dd5636621" providerId="ADAL" clId="{CBCF664A-49D8-C946-8362-1A47BB6FFD1A}" dt="2022-11-04T13:04:38.586" v="698"/>
          <ac:spMkLst>
            <pc:docMk/>
            <pc:sldMk cId="2414132655" sldId="277"/>
            <ac:spMk id="5" creationId="{36673692-55C9-CE25-64D9-2F5A065A45A1}"/>
          </ac:spMkLst>
        </pc:spChg>
      </pc:sldChg>
      <pc:sldChg chg="del">
        <pc:chgData name="Hayley Rabbets" userId="b0178bfd-3801-498a-8b8a-cb0dd5636621" providerId="ADAL" clId="{CBCF664A-49D8-C946-8362-1A47BB6FFD1A}" dt="2022-11-04T12:42:30.344" v="36" actId="2696"/>
        <pc:sldMkLst>
          <pc:docMk/>
          <pc:sldMk cId="239681652" sldId="279"/>
        </pc:sldMkLst>
      </pc:sldChg>
      <pc:sldChg chg="modSp del">
        <pc:chgData name="Hayley Rabbets" userId="b0178bfd-3801-498a-8b8a-cb0dd5636621" providerId="ADAL" clId="{CBCF664A-49D8-C946-8362-1A47BB6FFD1A}" dt="2022-11-04T12:56:51.513" v="405" actId="2696"/>
        <pc:sldMkLst>
          <pc:docMk/>
          <pc:sldMk cId="2038954135" sldId="281"/>
        </pc:sldMkLst>
        <pc:spChg chg="mod">
          <ac:chgData name="Hayley Rabbets" userId="b0178bfd-3801-498a-8b8a-cb0dd5636621" providerId="ADAL" clId="{CBCF664A-49D8-C946-8362-1A47BB6FFD1A}" dt="2022-11-04T12:43:16.234" v="47" actId="20577"/>
          <ac:spMkLst>
            <pc:docMk/>
            <pc:sldMk cId="2038954135" sldId="281"/>
            <ac:spMk id="3" creationId="{1C95CDD8-96BF-499B-E98B-CADB9892814E}"/>
          </ac:spMkLst>
        </pc:spChg>
      </pc:sldChg>
      <pc:sldChg chg="del">
        <pc:chgData name="Hayley Rabbets" userId="b0178bfd-3801-498a-8b8a-cb0dd5636621" providerId="ADAL" clId="{CBCF664A-49D8-C946-8362-1A47BB6FFD1A}" dt="2022-11-04T12:57:22.197" v="408" actId="2696"/>
        <pc:sldMkLst>
          <pc:docMk/>
          <pc:sldMk cId="2664250878" sldId="289"/>
        </pc:sldMkLst>
      </pc:sldChg>
      <pc:sldChg chg="del">
        <pc:chgData name="Hayley Rabbets" userId="b0178bfd-3801-498a-8b8a-cb0dd5636621" providerId="ADAL" clId="{CBCF664A-49D8-C946-8362-1A47BB6FFD1A}" dt="2022-11-04T12:28:38.627" v="5" actId="2696"/>
        <pc:sldMkLst>
          <pc:docMk/>
          <pc:sldMk cId="3302915691" sldId="296"/>
        </pc:sldMkLst>
      </pc:sldChg>
      <pc:sldChg chg="del">
        <pc:chgData name="Hayley Rabbets" userId="b0178bfd-3801-498a-8b8a-cb0dd5636621" providerId="ADAL" clId="{CBCF664A-49D8-C946-8362-1A47BB6FFD1A}" dt="2022-11-04T12:28:48.101" v="6" actId="2696"/>
        <pc:sldMkLst>
          <pc:docMk/>
          <pc:sldMk cId="1374862682" sldId="297"/>
        </pc:sldMkLst>
      </pc:sldChg>
      <pc:sldChg chg="del">
        <pc:chgData name="Hayley Rabbets" userId="b0178bfd-3801-498a-8b8a-cb0dd5636621" providerId="ADAL" clId="{CBCF664A-49D8-C946-8362-1A47BB6FFD1A}" dt="2022-11-04T12:43:55.272" v="50" actId="2696"/>
        <pc:sldMkLst>
          <pc:docMk/>
          <pc:sldMk cId="1741754062" sldId="298"/>
        </pc:sldMkLst>
      </pc:sldChg>
      <pc:sldChg chg="addSp delSp modSp mod ord modAnim modNotesTx">
        <pc:chgData name="Hayley Rabbets" userId="b0178bfd-3801-498a-8b8a-cb0dd5636621" providerId="ADAL" clId="{CBCF664A-49D8-C946-8362-1A47BB6FFD1A}" dt="2022-11-04T13:03:42.644" v="679" actId="20577"/>
        <pc:sldMkLst>
          <pc:docMk/>
          <pc:sldMk cId="1213966888" sldId="300"/>
        </pc:sldMkLst>
        <pc:spChg chg="add del mod">
          <ac:chgData name="Hayley Rabbets" userId="b0178bfd-3801-498a-8b8a-cb0dd5636621" providerId="ADAL" clId="{CBCF664A-49D8-C946-8362-1A47BB6FFD1A}" dt="2022-11-04T13:03:30.762" v="653" actId="21"/>
          <ac:spMkLst>
            <pc:docMk/>
            <pc:sldMk cId="1213966888" sldId="300"/>
            <ac:spMk id="2" creationId="{E56F511A-73BD-40ED-2BE5-C7256C195223}"/>
          </ac:spMkLst>
        </pc:spChg>
        <pc:spChg chg="mod">
          <ac:chgData name="Hayley Rabbets" userId="b0178bfd-3801-498a-8b8a-cb0dd5636621" providerId="ADAL" clId="{CBCF664A-49D8-C946-8362-1A47BB6FFD1A}" dt="2022-11-04T13:03:39.534" v="678" actId="13926"/>
          <ac:spMkLst>
            <pc:docMk/>
            <pc:sldMk cId="1213966888" sldId="300"/>
            <ac:spMk id="3" creationId="{2F505826-E356-EAC6-9851-937F28ABF4F6}"/>
          </ac:spMkLst>
        </pc:spChg>
      </pc:sldChg>
      <pc:sldChg chg="del ord">
        <pc:chgData name="Hayley Rabbets" userId="b0178bfd-3801-498a-8b8a-cb0dd5636621" providerId="ADAL" clId="{CBCF664A-49D8-C946-8362-1A47BB6FFD1A}" dt="2022-11-04T12:33:51.449" v="14" actId="2696"/>
        <pc:sldMkLst>
          <pc:docMk/>
          <pc:sldMk cId="2573433894" sldId="301"/>
        </pc:sldMkLst>
      </pc:sldChg>
      <pc:sldChg chg="del ord">
        <pc:chgData name="Hayley Rabbets" userId="b0178bfd-3801-498a-8b8a-cb0dd5636621" providerId="ADAL" clId="{CBCF664A-49D8-C946-8362-1A47BB6FFD1A}" dt="2022-11-04T12:33:55.462" v="15" actId="2696"/>
        <pc:sldMkLst>
          <pc:docMk/>
          <pc:sldMk cId="1865487495" sldId="302"/>
        </pc:sldMkLst>
      </pc:sldChg>
      <pc:sldChg chg="del">
        <pc:chgData name="Hayley Rabbets" userId="b0178bfd-3801-498a-8b8a-cb0dd5636621" providerId="ADAL" clId="{CBCF664A-49D8-C946-8362-1A47BB6FFD1A}" dt="2022-11-04T12:32:57.282" v="13" actId="2696"/>
        <pc:sldMkLst>
          <pc:docMk/>
          <pc:sldMk cId="1151574998" sldId="304"/>
        </pc:sldMkLst>
      </pc:sldChg>
      <pc:sldChg chg="del">
        <pc:chgData name="Hayley Rabbets" userId="b0178bfd-3801-498a-8b8a-cb0dd5636621" providerId="ADAL" clId="{CBCF664A-49D8-C946-8362-1A47BB6FFD1A}" dt="2022-11-04T12:31:20.317" v="7" actId="2696"/>
        <pc:sldMkLst>
          <pc:docMk/>
          <pc:sldMk cId="1001611837" sldId="306"/>
        </pc:sldMkLst>
      </pc:sldChg>
      <pc:sldChg chg="modSp add del ord">
        <pc:chgData name="Hayley Rabbets" userId="b0178bfd-3801-498a-8b8a-cb0dd5636621" providerId="ADAL" clId="{CBCF664A-49D8-C946-8362-1A47BB6FFD1A}" dt="2022-11-04T13:13:42.608" v="1055" actId="20577"/>
        <pc:sldMkLst>
          <pc:docMk/>
          <pc:sldMk cId="1370093273" sldId="307"/>
        </pc:sldMkLst>
        <pc:spChg chg="mod">
          <ac:chgData name="Hayley Rabbets" userId="b0178bfd-3801-498a-8b8a-cb0dd5636621" providerId="ADAL" clId="{CBCF664A-49D8-C946-8362-1A47BB6FFD1A}" dt="2022-11-04T13:13:42.608" v="1055" actId="20577"/>
          <ac:spMkLst>
            <pc:docMk/>
            <pc:sldMk cId="1370093273" sldId="307"/>
            <ac:spMk id="3" creationId="{2F505826-E356-EAC6-9851-937F28ABF4F6}"/>
          </ac:spMkLst>
        </pc:spChg>
      </pc:sldChg>
      <pc:sldChg chg="add del ord">
        <pc:chgData name="Hayley Rabbets" userId="b0178bfd-3801-498a-8b8a-cb0dd5636621" providerId="ADAL" clId="{CBCF664A-49D8-C946-8362-1A47BB6FFD1A}" dt="2022-11-04T12:35:52.328" v="20" actId="2696"/>
        <pc:sldMkLst>
          <pc:docMk/>
          <pc:sldMk cId="1794531659" sldId="308"/>
        </pc:sldMkLst>
      </pc:sldChg>
      <pc:sldChg chg="modSp mod ord">
        <pc:chgData name="Hayley Rabbets" userId="b0178bfd-3801-498a-8b8a-cb0dd5636621" providerId="ADAL" clId="{CBCF664A-49D8-C946-8362-1A47BB6FFD1A}" dt="2022-11-04T12:53:07.577" v="314" actId="20577"/>
        <pc:sldMkLst>
          <pc:docMk/>
          <pc:sldMk cId="2726028131" sldId="309"/>
        </pc:sldMkLst>
        <pc:spChg chg="mod">
          <ac:chgData name="Hayley Rabbets" userId="b0178bfd-3801-498a-8b8a-cb0dd5636621" providerId="ADAL" clId="{CBCF664A-49D8-C946-8362-1A47BB6FFD1A}" dt="2022-11-04T12:53:07.577" v="314" actId="20577"/>
          <ac:spMkLst>
            <pc:docMk/>
            <pc:sldMk cId="2726028131" sldId="309"/>
            <ac:spMk id="8" creationId="{B264190E-F67D-14E5-79E2-F398BDE5C809}"/>
          </ac:spMkLst>
        </pc:spChg>
      </pc:sldChg>
      <pc:sldChg chg="add del">
        <pc:chgData name="Hayley Rabbets" userId="b0178bfd-3801-498a-8b8a-cb0dd5636621" providerId="ADAL" clId="{CBCF664A-49D8-C946-8362-1A47BB6FFD1A}" dt="2022-11-04T12:53:47.474" v="323" actId="2696"/>
        <pc:sldMkLst>
          <pc:docMk/>
          <pc:sldMk cId="4229481555" sldId="310"/>
        </pc:sldMkLst>
      </pc:sldChg>
      <pc:sldChg chg="del">
        <pc:chgData name="Hayley Rabbets" userId="b0178bfd-3801-498a-8b8a-cb0dd5636621" providerId="ADAL" clId="{CBCF664A-49D8-C946-8362-1A47BB6FFD1A}" dt="2022-11-04T12:28:35.269" v="4" actId="2696"/>
        <pc:sldMkLst>
          <pc:docMk/>
          <pc:sldMk cId="1666947744" sldId="311"/>
        </pc:sldMkLst>
      </pc:sldChg>
      <pc:sldChg chg="ord">
        <pc:chgData name="Hayley Rabbets" userId="b0178bfd-3801-498a-8b8a-cb0dd5636621" providerId="ADAL" clId="{CBCF664A-49D8-C946-8362-1A47BB6FFD1A}" dt="2022-11-04T12:31:36.395" v="8" actId="20578"/>
        <pc:sldMkLst>
          <pc:docMk/>
          <pc:sldMk cId="2479004052" sldId="312"/>
        </pc:sldMkLst>
      </pc:sldChg>
      <pc:sldChg chg="del">
        <pc:chgData name="Hayley Rabbets" userId="b0178bfd-3801-498a-8b8a-cb0dd5636621" providerId="ADAL" clId="{CBCF664A-49D8-C946-8362-1A47BB6FFD1A}" dt="2022-11-04T13:13:22.340" v="1054" actId="2696"/>
        <pc:sldMkLst>
          <pc:docMk/>
          <pc:sldMk cId="2600422053" sldId="313"/>
        </pc:sldMkLst>
      </pc:sldChg>
      <pc:sldChg chg="modSp del mod modAnim">
        <pc:chgData name="Hayley Rabbets" userId="b0178bfd-3801-498a-8b8a-cb0dd5636621" providerId="ADAL" clId="{CBCF664A-49D8-C946-8362-1A47BB6FFD1A}" dt="2022-11-04T12:57:54.092" v="421" actId="2696"/>
        <pc:sldMkLst>
          <pc:docMk/>
          <pc:sldMk cId="3357466271" sldId="314"/>
        </pc:sldMkLst>
        <pc:spChg chg="mod">
          <ac:chgData name="Hayley Rabbets" userId="b0178bfd-3801-498a-8b8a-cb0dd5636621" providerId="ADAL" clId="{CBCF664A-49D8-C946-8362-1A47BB6FFD1A}" dt="2022-11-04T12:57:47.160" v="419" actId="21"/>
          <ac:spMkLst>
            <pc:docMk/>
            <pc:sldMk cId="3357466271" sldId="314"/>
            <ac:spMk id="3" creationId="{AF42C9B3-79D7-028C-E75C-E61F75A3FBA0}"/>
          </ac:spMkLst>
        </pc:spChg>
      </pc:sldChg>
      <pc:sldChg chg="modSp mod modAnim">
        <pc:chgData name="Hayley Rabbets" userId="b0178bfd-3801-498a-8b8a-cb0dd5636621" providerId="ADAL" clId="{CBCF664A-49D8-C946-8362-1A47BB6FFD1A}" dt="2022-11-04T12:46:31.078" v="206" actId="20577"/>
        <pc:sldMkLst>
          <pc:docMk/>
          <pc:sldMk cId="186235623" sldId="316"/>
        </pc:sldMkLst>
        <pc:spChg chg="mod">
          <ac:chgData name="Hayley Rabbets" userId="b0178bfd-3801-498a-8b8a-cb0dd5636621" providerId="ADAL" clId="{CBCF664A-49D8-C946-8362-1A47BB6FFD1A}" dt="2022-11-04T12:46:31.078" v="206" actId="20577"/>
          <ac:spMkLst>
            <pc:docMk/>
            <pc:sldMk cId="186235623" sldId="316"/>
            <ac:spMk id="3" creationId="{F186AE87-BBFB-2675-DFA8-C31BDCE54E59}"/>
          </ac:spMkLst>
        </pc:spChg>
      </pc:sldChg>
      <pc:sldChg chg="modSp mod modAnim">
        <pc:chgData name="Hayley Rabbets" userId="b0178bfd-3801-498a-8b8a-cb0dd5636621" providerId="ADAL" clId="{CBCF664A-49D8-C946-8362-1A47BB6FFD1A}" dt="2022-11-04T12:47:05.047" v="229" actId="20577"/>
        <pc:sldMkLst>
          <pc:docMk/>
          <pc:sldMk cId="394598035" sldId="317"/>
        </pc:sldMkLst>
        <pc:spChg chg="mod">
          <ac:chgData name="Hayley Rabbets" userId="b0178bfd-3801-498a-8b8a-cb0dd5636621" providerId="ADAL" clId="{CBCF664A-49D8-C946-8362-1A47BB6FFD1A}" dt="2022-11-04T12:47:05.047" v="229" actId="20577"/>
          <ac:spMkLst>
            <pc:docMk/>
            <pc:sldMk cId="394598035" sldId="317"/>
            <ac:spMk id="3" creationId="{F186AE87-BBFB-2675-DFA8-C31BDCE54E59}"/>
          </ac:spMkLst>
        </pc:spChg>
      </pc:sldChg>
      <pc:sldChg chg="modSp mod modAnim">
        <pc:chgData name="Hayley Rabbets" userId="b0178bfd-3801-498a-8b8a-cb0dd5636621" providerId="ADAL" clId="{CBCF664A-49D8-C946-8362-1A47BB6FFD1A}" dt="2022-11-04T13:10:05.494" v="914" actId="20577"/>
        <pc:sldMkLst>
          <pc:docMk/>
          <pc:sldMk cId="1364945522" sldId="318"/>
        </pc:sldMkLst>
        <pc:spChg chg="mod">
          <ac:chgData name="Hayley Rabbets" userId="b0178bfd-3801-498a-8b8a-cb0dd5636621" providerId="ADAL" clId="{CBCF664A-49D8-C946-8362-1A47BB6FFD1A}" dt="2022-11-04T13:10:05.494" v="914" actId="20577"/>
          <ac:spMkLst>
            <pc:docMk/>
            <pc:sldMk cId="1364945522" sldId="318"/>
            <ac:spMk id="3" creationId="{F186AE87-BBFB-2675-DFA8-C31BDCE54E59}"/>
          </ac:spMkLst>
        </pc:spChg>
      </pc:sldChg>
      <pc:sldChg chg="del">
        <pc:chgData name="Hayley Rabbets" userId="b0178bfd-3801-498a-8b8a-cb0dd5636621" providerId="ADAL" clId="{CBCF664A-49D8-C946-8362-1A47BB6FFD1A}" dt="2022-11-04T13:05:19.731" v="702" actId="2696"/>
        <pc:sldMkLst>
          <pc:docMk/>
          <pc:sldMk cId="1679473016" sldId="319"/>
        </pc:sldMkLst>
      </pc:sldChg>
      <pc:sldChg chg="delSp modSp del mod modAnim">
        <pc:chgData name="Hayley Rabbets" userId="b0178bfd-3801-498a-8b8a-cb0dd5636621" providerId="ADAL" clId="{CBCF664A-49D8-C946-8362-1A47BB6FFD1A}" dt="2022-11-04T12:59:42.123" v="489" actId="2696"/>
        <pc:sldMkLst>
          <pc:docMk/>
          <pc:sldMk cId="1253143791" sldId="320"/>
        </pc:sldMkLst>
        <pc:spChg chg="del mod">
          <ac:chgData name="Hayley Rabbets" userId="b0178bfd-3801-498a-8b8a-cb0dd5636621" providerId="ADAL" clId="{CBCF664A-49D8-C946-8362-1A47BB6FFD1A}" dt="2022-11-04T12:49:58.135" v="272" actId="21"/>
          <ac:spMkLst>
            <pc:docMk/>
            <pc:sldMk cId="1253143791" sldId="320"/>
            <ac:spMk id="2" creationId="{3911BA25-C72E-6A02-27C1-735F509959F9}"/>
          </ac:spMkLst>
        </pc:spChg>
        <pc:spChg chg="mod">
          <ac:chgData name="Hayley Rabbets" userId="b0178bfd-3801-498a-8b8a-cb0dd5636621" providerId="ADAL" clId="{CBCF664A-49D8-C946-8362-1A47BB6FFD1A}" dt="2022-11-04T12:50:52.391" v="279" actId="20577"/>
          <ac:spMkLst>
            <pc:docMk/>
            <pc:sldMk cId="1253143791" sldId="320"/>
            <ac:spMk id="3" creationId="{F186AE87-BBFB-2675-DFA8-C31BDCE54E59}"/>
          </ac:spMkLst>
        </pc:spChg>
      </pc:sldChg>
      <pc:sldChg chg="modSp del modAnim">
        <pc:chgData name="Hayley Rabbets" userId="b0178bfd-3801-498a-8b8a-cb0dd5636621" providerId="ADAL" clId="{CBCF664A-49D8-C946-8362-1A47BB6FFD1A}" dt="2022-11-04T13:00:23.393" v="517" actId="2696"/>
        <pc:sldMkLst>
          <pc:docMk/>
          <pc:sldMk cId="2354758144" sldId="321"/>
        </pc:sldMkLst>
        <pc:spChg chg="mod">
          <ac:chgData name="Hayley Rabbets" userId="b0178bfd-3801-498a-8b8a-cb0dd5636621" providerId="ADAL" clId="{CBCF664A-49D8-C946-8362-1A47BB6FFD1A}" dt="2022-11-04T12:52:20.523" v="304" actId="20577"/>
          <ac:spMkLst>
            <pc:docMk/>
            <pc:sldMk cId="2354758144" sldId="321"/>
            <ac:spMk id="3" creationId="{F186AE87-BBFB-2675-DFA8-C31BDCE54E59}"/>
          </ac:spMkLst>
        </pc:spChg>
      </pc:sldChg>
      <pc:sldChg chg="del">
        <pc:chgData name="Hayley Rabbets" userId="b0178bfd-3801-498a-8b8a-cb0dd5636621" providerId="ADAL" clId="{CBCF664A-49D8-C946-8362-1A47BB6FFD1A}" dt="2022-11-04T13:00:56.450" v="553" actId="2696"/>
        <pc:sldMkLst>
          <pc:docMk/>
          <pc:sldMk cId="1513240895" sldId="322"/>
        </pc:sldMkLst>
      </pc:sldChg>
      <pc:sldChg chg="modSp add mod ord">
        <pc:chgData name="Hayley Rabbets" userId="b0178bfd-3801-498a-8b8a-cb0dd5636621" providerId="ADAL" clId="{CBCF664A-49D8-C946-8362-1A47BB6FFD1A}" dt="2022-11-04T13:10:22.149" v="927" actId="20577"/>
        <pc:sldMkLst>
          <pc:docMk/>
          <pc:sldMk cId="2293107330" sldId="323"/>
        </pc:sldMkLst>
        <pc:spChg chg="mod">
          <ac:chgData name="Hayley Rabbets" userId="b0178bfd-3801-498a-8b8a-cb0dd5636621" providerId="ADAL" clId="{CBCF664A-49D8-C946-8362-1A47BB6FFD1A}" dt="2022-11-04T13:10:22.149" v="927" actId="20577"/>
          <ac:spMkLst>
            <pc:docMk/>
            <pc:sldMk cId="2293107330" sldId="323"/>
            <ac:spMk id="8" creationId="{B264190E-F67D-14E5-79E2-F398BDE5C809}"/>
          </ac:spMkLst>
        </pc:spChg>
      </pc:sldChg>
      <pc:sldChg chg="add del">
        <pc:chgData name="Hayley Rabbets" userId="b0178bfd-3801-498a-8b8a-cb0dd5636621" providerId="ADAL" clId="{CBCF664A-49D8-C946-8362-1A47BB6FFD1A}" dt="2022-11-04T12:32:57.282" v="13" actId="2696"/>
        <pc:sldMkLst>
          <pc:docMk/>
          <pc:sldMk cId="3555621308" sldId="323"/>
        </pc:sldMkLst>
      </pc:sldChg>
      <pc:sldChg chg="modSp add mod modAnim">
        <pc:chgData name="Hayley Rabbets" userId="b0178bfd-3801-498a-8b8a-cb0dd5636621" providerId="ADAL" clId="{CBCF664A-49D8-C946-8362-1A47BB6FFD1A}" dt="2022-11-04T12:56:44.114" v="404"/>
        <pc:sldMkLst>
          <pc:docMk/>
          <pc:sldMk cId="1999143805" sldId="324"/>
        </pc:sldMkLst>
        <pc:spChg chg="mod">
          <ac:chgData name="Hayley Rabbets" userId="b0178bfd-3801-498a-8b8a-cb0dd5636621" providerId="ADAL" clId="{CBCF664A-49D8-C946-8362-1A47BB6FFD1A}" dt="2022-11-04T12:56:24.185" v="403"/>
          <ac:spMkLst>
            <pc:docMk/>
            <pc:sldMk cId="1999143805" sldId="324"/>
            <ac:spMk id="2" creationId="{C161289C-FCB3-78CC-A74B-235FDAA962B0}"/>
          </ac:spMkLst>
        </pc:spChg>
        <pc:spChg chg="mod">
          <ac:chgData name="Hayley Rabbets" userId="b0178bfd-3801-498a-8b8a-cb0dd5636621" providerId="ADAL" clId="{CBCF664A-49D8-C946-8362-1A47BB6FFD1A}" dt="2022-11-04T12:56:44.114" v="404"/>
          <ac:spMkLst>
            <pc:docMk/>
            <pc:sldMk cId="1999143805" sldId="324"/>
            <ac:spMk id="3" creationId="{B6602A46-5592-E7FE-4F00-883B1D9CD794}"/>
          </ac:spMkLst>
        </pc:spChg>
      </pc:sldChg>
      <pc:sldChg chg="modSp add del mod modAnim">
        <pc:chgData name="Hayley Rabbets" userId="b0178bfd-3801-498a-8b8a-cb0dd5636621" providerId="ADAL" clId="{CBCF664A-49D8-C946-8362-1A47BB6FFD1A}" dt="2022-11-04T12:57:50.914" v="420" actId="2696"/>
        <pc:sldMkLst>
          <pc:docMk/>
          <pc:sldMk cId="2078431389" sldId="325"/>
        </pc:sldMkLst>
        <pc:spChg chg="mod">
          <ac:chgData name="Hayley Rabbets" userId="b0178bfd-3801-498a-8b8a-cb0dd5636621" providerId="ADAL" clId="{CBCF664A-49D8-C946-8362-1A47BB6FFD1A}" dt="2022-11-04T12:57:29.974" v="417" actId="20577"/>
          <ac:spMkLst>
            <pc:docMk/>
            <pc:sldMk cId="2078431389" sldId="325"/>
            <ac:spMk id="2" creationId="{C161289C-FCB3-78CC-A74B-235FDAA962B0}"/>
          </ac:spMkLst>
        </pc:spChg>
        <pc:spChg chg="mod">
          <ac:chgData name="Hayley Rabbets" userId="b0178bfd-3801-498a-8b8a-cb0dd5636621" providerId="ADAL" clId="{CBCF664A-49D8-C946-8362-1A47BB6FFD1A}" dt="2022-11-04T12:57:38.975" v="418"/>
          <ac:spMkLst>
            <pc:docMk/>
            <pc:sldMk cId="2078431389" sldId="325"/>
            <ac:spMk id="3" creationId="{B6602A46-5592-E7FE-4F00-883B1D9CD794}"/>
          </ac:spMkLst>
        </pc:spChg>
      </pc:sldChg>
      <pc:sldChg chg="del">
        <pc:chgData name="Hayley Rabbets" userId="b0178bfd-3801-498a-8b8a-cb0dd5636621" providerId="ADAL" clId="{CBCF664A-49D8-C946-8362-1A47BB6FFD1A}" dt="2022-11-04T12:32:57.282" v="13" actId="2696"/>
        <pc:sldMkLst>
          <pc:docMk/>
          <pc:sldMk cId="4148251137" sldId="325"/>
        </pc:sldMkLst>
      </pc:sldChg>
      <pc:sldChg chg="del">
        <pc:chgData name="Hayley Rabbets" userId="b0178bfd-3801-498a-8b8a-cb0dd5636621" providerId="ADAL" clId="{CBCF664A-49D8-C946-8362-1A47BB6FFD1A}" dt="2022-11-04T12:32:57.282" v="13" actId="2696"/>
        <pc:sldMkLst>
          <pc:docMk/>
          <pc:sldMk cId="2319399957" sldId="326"/>
        </pc:sldMkLst>
      </pc:sldChg>
      <pc:sldChg chg="modSp add mod modAnim">
        <pc:chgData name="Hayley Rabbets" userId="b0178bfd-3801-498a-8b8a-cb0dd5636621" providerId="ADAL" clId="{CBCF664A-49D8-C946-8362-1A47BB6FFD1A}" dt="2022-11-04T12:57:14.230" v="407"/>
        <pc:sldMkLst>
          <pc:docMk/>
          <pc:sldMk cId="2528996096" sldId="326"/>
        </pc:sldMkLst>
        <pc:spChg chg="mod">
          <ac:chgData name="Hayley Rabbets" userId="b0178bfd-3801-498a-8b8a-cb0dd5636621" providerId="ADAL" clId="{CBCF664A-49D8-C946-8362-1A47BB6FFD1A}" dt="2022-11-04T12:57:02.902" v="406"/>
          <ac:spMkLst>
            <pc:docMk/>
            <pc:sldMk cId="2528996096" sldId="326"/>
            <ac:spMk id="2" creationId="{C161289C-FCB3-78CC-A74B-235FDAA962B0}"/>
          </ac:spMkLst>
        </pc:spChg>
        <pc:spChg chg="mod">
          <ac:chgData name="Hayley Rabbets" userId="b0178bfd-3801-498a-8b8a-cb0dd5636621" providerId="ADAL" clId="{CBCF664A-49D8-C946-8362-1A47BB6FFD1A}" dt="2022-11-04T12:57:14.230" v="407"/>
          <ac:spMkLst>
            <pc:docMk/>
            <pc:sldMk cId="2528996096" sldId="326"/>
            <ac:spMk id="3" creationId="{B6602A46-5592-E7FE-4F00-883B1D9CD794}"/>
          </ac:spMkLst>
        </pc:spChg>
      </pc:sldChg>
      <pc:sldChg chg="del">
        <pc:chgData name="Hayley Rabbets" userId="b0178bfd-3801-498a-8b8a-cb0dd5636621" providerId="ADAL" clId="{CBCF664A-49D8-C946-8362-1A47BB6FFD1A}" dt="2022-11-04T12:32:57.282" v="13" actId="2696"/>
        <pc:sldMkLst>
          <pc:docMk/>
          <pc:sldMk cId="3668903897" sldId="327"/>
        </pc:sldMkLst>
      </pc:sldChg>
      <pc:sldChg chg="modSp add mod ord modAnim">
        <pc:chgData name="Hayley Rabbets" userId="b0178bfd-3801-498a-8b8a-cb0dd5636621" providerId="ADAL" clId="{CBCF664A-49D8-C946-8362-1A47BB6FFD1A}" dt="2022-11-04T13:13:02.971" v="1053" actId="20577"/>
        <pc:sldMkLst>
          <pc:docMk/>
          <pc:sldMk cId="4029995569" sldId="327"/>
        </pc:sldMkLst>
        <pc:spChg chg="mod">
          <ac:chgData name="Hayley Rabbets" userId="b0178bfd-3801-498a-8b8a-cb0dd5636621" providerId="ADAL" clId="{CBCF664A-49D8-C946-8362-1A47BB6FFD1A}" dt="2022-11-04T12:58:32.878" v="431" actId="20577"/>
          <ac:spMkLst>
            <pc:docMk/>
            <pc:sldMk cId="4029995569" sldId="327"/>
            <ac:spMk id="2" creationId="{E56F511A-73BD-40ED-2BE5-C7256C195223}"/>
          </ac:spMkLst>
        </pc:spChg>
        <pc:spChg chg="mod">
          <ac:chgData name="Hayley Rabbets" userId="b0178bfd-3801-498a-8b8a-cb0dd5636621" providerId="ADAL" clId="{CBCF664A-49D8-C946-8362-1A47BB6FFD1A}" dt="2022-11-04T13:13:02.971" v="1053" actId="20577"/>
          <ac:spMkLst>
            <pc:docMk/>
            <pc:sldMk cId="4029995569" sldId="327"/>
            <ac:spMk id="3" creationId="{2F505826-E356-EAC6-9851-937F28ABF4F6}"/>
          </ac:spMkLst>
        </pc:spChg>
      </pc:sldChg>
      <pc:sldChg chg="modSp add mod modAnim modNotesTx">
        <pc:chgData name="Hayley Rabbets" userId="b0178bfd-3801-498a-8b8a-cb0dd5636621" providerId="ADAL" clId="{CBCF664A-49D8-C946-8362-1A47BB6FFD1A}" dt="2022-11-04T13:15:25.177" v="1096" actId="13926"/>
        <pc:sldMkLst>
          <pc:docMk/>
          <pc:sldMk cId="1697712093" sldId="328"/>
        </pc:sldMkLst>
        <pc:spChg chg="mod">
          <ac:chgData name="Hayley Rabbets" userId="b0178bfd-3801-498a-8b8a-cb0dd5636621" providerId="ADAL" clId="{CBCF664A-49D8-C946-8362-1A47BB6FFD1A}" dt="2022-11-04T12:59:53.605" v="500" actId="20577"/>
          <ac:spMkLst>
            <pc:docMk/>
            <pc:sldMk cId="1697712093" sldId="328"/>
            <ac:spMk id="2" creationId="{E56F511A-73BD-40ED-2BE5-C7256C195223}"/>
          </ac:spMkLst>
        </pc:spChg>
        <pc:spChg chg="mod">
          <ac:chgData name="Hayley Rabbets" userId="b0178bfd-3801-498a-8b8a-cb0dd5636621" providerId="ADAL" clId="{CBCF664A-49D8-C946-8362-1A47BB6FFD1A}" dt="2022-11-04T13:15:25.177" v="1096" actId="13926"/>
          <ac:spMkLst>
            <pc:docMk/>
            <pc:sldMk cId="1697712093" sldId="328"/>
            <ac:spMk id="3" creationId="{2F505826-E356-EAC6-9851-937F28ABF4F6}"/>
          </ac:spMkLst>
        </pc:spChg>
      </pc:sldChg>
      <pc:sldChg chg="del">
        <pc:chgData name="Hayley Rabbets" userId="b0178bfd-3801-498a-8b8a-cb0dd5636621" providerId="ADAL" clId="{CBCF664A-49D8-C946-8362-1A47BB6FFD1A}" dt="2022-11-04T12:32:57.282" v="13" actId="2696"/>
        <pc:sldMkLst>
          <pc:docMk/>
          <pc:sldMk cId="3296609342" sldId="328"/>
        </pc:sldMkLst>
      </pc:sldChg>
      <pc:sldChg chg="modSp add mod modAnim modNotesTx">
        <pc:chgData name="Hayley Rabbets" userId="b0178bfd-3801-498a-8b8a-cb0dd5636621" providerId="ADAL" clId="{CBCF664A-49D8-C946-8362-1A47BB6FFD1A}" dt="2022-11-04T13:15:48.541" v="1122" actId="13926"/>
        <pc:sldMkLst>
          <pc:docMk/>
          <pc:sldMk cId="910437725" sldId="329"/>
        </pc:sldMkLst>
        <pc:spChg chg="mod">
          <ac:chgData name="Hayley Rabbets" userId="b0178bfd-3801-498a-8b8a-cb0dd5636621" providerId="ADAL" clId="{CBCF664A-49D8-C946-8362-1A47BB6FFD1A}" dt="2022-11-04T13:00:32.375" v="532" actId="20577"/>
          <ac:spMkLst>
            <pc:docMk/>
            <pc:sldMk cId="910437725" sldId="329"/>
            <ac:spMk id="2" creationId="{E56F511A-73BD-40ED-2BE5-C7256C195223}"/>
          </ac:spMkLst>
        </pc:spChg>
        <pc:spChg chg="mod">
          <ac:chgData name="Hayley Rabbets" userId="b0178bfd-3801-498a-8b8a-cb0dd5636621" providerId="ADAL" clId="{CBCF664A-49D8-C946-8362-1A47BB6FFD1A}" dt="2022-11-04T13:15:48.541" v="1122" actId="13926"/>
          <ac:spMkLst>
            <pc:docMk/>
            <pc:sldMk cId="910437725" sldId="329"/>
            <ac:spMk id="3" creationId="{2F505826-E356-EAC6-9851-937F28ABF4F6}"/>
          </ac:spMkLst>
        </pc:spChg>
      </pc:sldChg>
      <pc:sldChg chg="del">
        <pc:chgData name="Hayley Rabbets" userId="b0178bfd-3801-498a-8b8a-cb0dd5636621" providerId="ADAL" clId="{CBCF664A-49D8-C946-8362-1A47BB6FFD1A}" dt="2022-11-04T12:32:57.282" v="13" actId="2696"/>
        <pc:sldMkLst>
          <pc:docMk/>
          <pc:sldMk cId="1803917845" sldId="329"/>
        </pc:sldMkLst>
      </pc:sldChg>
    </pc:docChg>
  </pc:docChgLst>
  <pc:docChgLst>
    <pc:chgData name="Hayley Rabbets" userId="S::hayley.rabbets@weareverve.co.uk::b0178bfd-3801-498a-8b8a-cb0dd5636621" providerId="AD" clId="Web-{2D122F3E-3971-EDA2-919A-77B29F92EC66}"/>
    <pc:docChg chg="modSld">
      <pc:chgData name="Hayley Rabbets" userId="S::hayley.rabbets@weareverve.co.uk::b0178bfd-3801-498a-8b8a-cb0dd5636621" providerId="AD" clId="Web-{2D122F3E-3971-EDA2-919A-77B29F92EC66}" dt="2022-11-08T08:44:17.279" v="0"/>
      <pc:docMkLst>
        <pc:docMk/>
      </pc:docMkLst>
      <pc:sldChg chg="modNotes">
        <pc:chgData name="Hayley Rabbets" userId="S::hayley.rabbets@weareverve.co.uk::b0178bfd-3801-498a-8b8a-cb0dd5636621" providerId="AD" clId="Web-{2D122F3E-3971-EDA2-919A-77B29F92EC66}" dt="2022-11-08T08:44:17.279" v="0"/>
        <pc:sldMkLst>
          <pc:docMk/>
          <pc:sldMk cId="4029995569" sldId="327"/>
        </pc:sldMkLst>
      </pc:sldChg>
    </pc:docChg>
  </pc:docChgLst>
  <pc:docChgLst>
    <pc:chgData name="Jenny Smyth" userId="S::jenny.smyth@weareverve.co.uk::57aa77e4-7763-44e1-ab4d-90f253d1026c" providerId="AD" clId="Web-{69002AB5-C9BC-CB35-C606-CB3489A0B9BF}"/>
    <pc:docChg chg="modSld">
      <pc:chgData name="Jenny Smyth" userId="S::jenny.smyth@weareverve.co.uk::57aa77e4-7763-44e1-ab4d-90f253d1026c" providerId="AD" clId="Web-{69002AB5-C9BC-CB35-C606-CB3489A0B9BF}" dt="2022-11-08T08:48:42.922" v="4" actId="14100"/>
      <pc:docMkLst>
        <pc:docMk/>
      </pc:docMkLst>
      <pc:sldChg chg="addSp delSp modSp delAnim">
        <pc:chgData name="Jenny Smyth" userId="S::jenny.smyth@weareverve.co.uk::57aa77e4-7763-44e1-ab4d-90f253d1026c" providerId="AD" clId="Web-{69002AB5-C9BC-CB35-C606-CB3489A0B9BF}" dt="2022-11-08T08:48:42.922" v="4" actId="14100"/>
        <pc:sldMkLst>
          <pc:docMk/>
          <pc:sldMk cId="2414132655" sldId="277"/>
        </pc:sldMkLst>
        <pc:spChg chg="del">
          <ac:chgData name="Jenny Smyth" userId="S::jenny.smyth@weareverve.co.uk::57aa77e4-7763-44e1-ab4d-90f253d1026c" providerId="AD" clId="Web-{69002AB5-C9BC-CB35-C606-CB3489A0B9BF}" dt="2022-11-08T08:48:32.594" v="2"/>
          <ac:spMkLst>
            <pc:docMk/>
            <pc:sldMk cId="2414132655" sldId="277"/>
            <ac:spMk id="5" creationId="{36673692-55C9-CE25-64D9-2F5A065A45A1}"/>
          </ac:spMkLst>
        </pc:spChg>
        <pc:picChg chg="del">
          <ac:chgData name="Jenny Smyth" userId="S::jenny.smyth@weareverve.co.uk::57aa77e4-7763-44e1-ab4d-90f253d1026c" providerId="AD" clId="Web-{69002AB5-C9BC-CB35-C606-CB3489A0B9BF}" dt="2022-11-08T08:48:18.375" v="0"/>
          <ac:picMkLst>
            <pc:docMk/>
            <pc:sldMk cId="2414132655" sldId="277"/>
            <ac:picMk id="2" creationId="{F57F5BBA-15E8-ACF8-9497-53D89E580695}"/>
          </ac:picMkLst>
        </pc:picChg>
        <pc:picChg chg="add mod">
          <ac:chgData name="Jenny Smyth" userId="S::jenny.smyth@weareverve.co.uk::57aa77e4-7763-44e1-ab4d-90f253d1026c" providerId="AD" clId="Web-{69002AB5-C9BC-CB35-C606-CB3489A0B9BF}" dt="2022-11-08T08:48:42.922" v="4" actId="14100"/>
          <ac:picMkLst>
            <pc:docMk/>
            <pc:sldMk cId="2414132655" sldId="277"/>
            <ac:picMk id="4" creationId="{701220A5-B205-475F-F22D-6A4D0E023315}"/>
          </ac:picMkLst>
        </pc:picChg>
      </pc:sldChg>
    </pc:docChg>
  </pc:docChgLst>
  <pc:docChgLst>
    <pc:chgData name="Hayley Rabbets" userId="S::hayley.rabbets@weareverve.co.uk::b0178bfd-3801-498a-8b8a-cb0dd5636621" providerId="AD" clId="Web-{810DBCAB-B376-C2D3-933D-192972712983}"/>
    <pc:docChg chg="delSld">
      <pc:chgData name="Hayley Rabbets" userId="S::hayley.rabbets@weareverve.co.uk::b0178bfd-3801-498a-8b8a-cb0dd5636621" providerId="AD" clId="Web-{810DBCAB-B376-C2D3-933D-192972712983}" dt="2022-06-29T10:59:19.035" v="0"/>
      <pc:docMkLst>
        <pc:docMk/>
      </pc:docMkLst>
      <pc:sldChg chg="del">
        <pc:chgData name="Hayley Rabbets" userId="S::hayley.rabbets@weareverve.co.uk::b0178bfd-3801-498a-8b8a-cb0dd5636621" providerId="AD" clId="Web-{810DBCAB-B376-C2D3-933D-192972712983}" dt="2022-06-29T10:59:19.035" v="0"/>
        <pc:sldMkLst>
          <pc:docMk/>
          <pc:sldMk cId="4104426636" sldId="260"/>
        </pc:sldMkLst>
      </pc:sldChg>
    </pc:docChg>
  </pc:docChgLst>
  <pc:docChgLst>
    <pc:chgData name="Jenny Smyth" userId="S::jenny.smyth@weareverve.co.uk::57aa77e4-7763-44e1-ab4d-90f253d1026c" providerId="AD" clId="Web-{3192401D-4810-8033-75D8-197C8778CE68}"/>
    <pc:docChg chg="modSld">
      <pc:chgData name="Jenny Smyth" userId="S::jenny.smyth@weareverve.co.uk::57aa77e4-7763-44e1-ab4d-90f253d1026c" providerId="AD" clId="Web-{3192401D-4810-8033-75D8-197C8778CE68}" dt="2022-11-08T08:46:23.113" v="11"/>
      <pc:docMkLst>
        <pc:docMk/>
      </pc:docMkLst>
      <pc:sldChg chg="addSp delSp modSp mod setBg delAnim">
        <pc:chgData name="Jenny Smyth" userId="S::jenny.smyth@weareverve.co.uk::57aa77e4-7763-44e1-ab4d-90f253d1026c" providerId="AD" clId="Web-{3192401D-4810-8033-75D8-197C8778CE68}" dt="2022-11-08T08:46:00.377" v="6"/>
        <pc:sldMkLst>
          <pc:docMk/>
          <pc:sldMk cId="1370093273" sldId="307"/>
        </pc:sldMkLst>
        <pc:spChg chg="del mod">
          <ac:chgData name="Jenny Smyth" userId="S::jenny.smyth@weareverve.co.uk::57aa77e4-7763-44e1-ab4d-90f253d1026c" providerId="AD" clId="Web-{3192401D-4810-8033-75D8-197C8778CE68}" dt="2022-11-08T08:45:58.095" v="5"/>
          <ac:spMkLst>
            <pc:docMk/>
            <pc:sldMk cId="1370093273" sldId="307"/>
            <ac:spMk id="2" creationId="{E56F511A-73BD-40ED-2BE5-C7256C195223}"/>
          </ac:spMkLst>
        </pc:spChg>
        <pc:spChg chg="del mod">
          <ac:chgData name="Jenny Smyth" userId="S::jenny.smyth@weareverve.co.uk::57aa77e4-7763-44e1-ab4d-90f253d1026c" providerId="AD" clId="Web-{3192401D-4810-8033-75D8-197C8778CE68}" dt="2022-11-08T08:43:13.614" v="2"/>
          <ac:spMkLst>
            <pc:docMk/>
            <pc:sldMk cId="1370093273" sldId="307"/>
            <ac:spMk id="3" creationId="{2F505826-E356-EAC6-9851-937F28ABF4F6}"/>
          </ac:spMkLst>
        </pc:spChg>
        <pc:spChg chg="add del mod">
          <ac:chgData name="Jenny Smyth" userId="S::jenny.smyth@weareverve.co.uk::57aa77e4-7763-44e1-ab4d-90f253d1026c" providerId="AD" clId="Web-{3192401D-4810-8033-75D8-197C8778CE68}" dt="2022-11-08T08:45:51.079" v="4"/>
          <ac:spMkLst>
            <pc:docMk/>
            <pc:sldMk cId="1370093273" sldId="307"/>
            <ac:spMk id="6" creationId="{41D90A30-10C3-2572-9F0A-FF59FF0F4065}"/>
          </ac:spMkLst>
        </pc:spChg>
        <pc:spChg chg="add del mod">
          <ac:chgData name="Jenny Smyth" userId="S::jenny.smyth@weareverve.co.uk::57aa77e4-7763-44e1-ab4d-90f253d1026c" providerId="AD" clId="Web-{3192401D-4810-8033-75D8-197C8778CE68}" dt="2022-11-08T08:46:00.377" v="6"/>
          <ac:spMkLst>
            <pc:docMk/>
            <pc:sldMk cId="1370093273" sldId="307"/>
            <ac:spMk id="9" creationId="{0002488E-66F2-7112-6E78-41733B6C4B3D}"/>
          </ac:spMkLst>
        </pc:spChg>
        <pc:spChg chg="add">
          <ac:chgData name="Jenny Smyth" userId="S::jenny.smyth@weareverve.co.uk::57aa77e4-7763-44e1-ab4d-90f253d1026c" providerId="AD" clId="Web-{3192401D-4810-8033-75D8-197C8778CE68}" dt="2022-11-08T08:46:00.377" v="6"/>
          <ac:spMkLst>
            <pc:docMk/>
            <pc:sldMk cId="1370093273" sldId="307"/>
            <ac:spMk id="14" creationId="{42A4FC2C-047E-45A5-965D-8E1E3BF09BC6}"/>
          </ac:spMkLst>
        </pc:spChg>
        <pc:picChg chg="del">
          <ac:chgData name="Jenny Smyth" userId="S::jenny.smyth@weareverve.co.uk::57aa77e4-7763-44e1-ab4d-90f253d1026c" providerId="AD" clId="Web-{3192401D-4810-8033-75D8-197C8778CE68}" dt="2022-11-08T08:43:08.598" v="0"/>
          <ac:picMkLst>
            <pc:docMk/>
            <pc:sldMk cId="1370093273" sldId="307"/>
            <ac:picMk id="4" creationId="{93205F76-2BD8-792E-4C87-921FBAE2F46A}"/>
          </ac:picMkLst>
        </pc:picChg>
        <pc:picChg chg="add mod ord">
          <ac:chgData name="Jenny Smyth" userId="S::jenny.smyth@weareverve.co.uk::57aa77e4-7763-44e1-ab4d-90f253d1026c" providerId="AD" clId="Web-{3192401D-4810-8033-75D8-197C8778CE68}" dt="2022-11-08T08:46:00.377" v="6"/>
          <ac:picMkLst>
            <pc:docMk/>
            <pc:sldMk cId="1370093273" sldId="307"/>
            <ac:picMk id="7" creationId="{408DFDDC-787D-C527-E491-D648A94B0EC3}"/>
          </ac:picMkLst>
        </pc:picChg>
      </pc:sldChg>
      <pc:sldChg chg="addSp delSp modSp mod setBg delAnim">
        <pc:chgData name="Jenny Smyth" userId="S::jenny.smyth@weareverve.co.uk::57aa77e4-7763-44e1-ab4d-90f253d1026c" providerId="AD" clId="Web-{3192401D-4810-8033-75D8-197C8778CE68}" dt="2022-11-08T08:46:23.113" v="11"/>
        <pc:sldMkLst>
          <pc:docMk/>
          <pc:sldMk cId="4029995569" sldId="327"/>
        </pc:sldMkLst>
        <pc:spChg chg="del">
          <ac:chgData name="Jenny Smyth" userId="S::jenny.smyth@weareverve.co.uk::57aa77e4-7763-44e1-ab4d-90f253d1026c" providerId="AD" clId="Web-{3192401D-4810-8033-75D8-197C8778CE68}" dt="2022-11-08T08:46:20.035" v="10"/>
          <ac:spMkLst>
            <pc:docMk/>
            <pc:sldMk cId="4029995569" sldId="327"/>
            <ac:spMk id="2" creationId="{E56F511A-73BD-40ED-2BE5-C7256C195223}"/>
          </ac:spMkLst>
        </pc:spChg>
        <pc:spChg chg="del">
          <ac:chgData name="Jenny Smyth" userId="S::jenny.smyth@weareverve.co.uk::57aa77e4-7763-44e1-ab4d-90f253d1026c" providerId="AD" clId="Web-{3192401D-4810-8033-75D8-197C8778CE68}" dt="2022-11-08T08:46:18.425" v="9"/>
          <ac:spMkLst>
            <pc:docMk/>
            <pc:sldMk cId="4029995569" sldId="327"/>
            <ac:spMk id="3" creationId="{2F505826-E356-EAC6-9851-937F28ABF4F6}"/>
          </ac:spMkLst>
        </pc:spChg>
        <pc:spChg chg="add del mod">
          <ac:chgData name="Jenny Smyth" userId="S::jenny.smyth@weareverve.co.uk::57aa77e4-7763-44e1-ab4d-90f253d1026c" providerId="AD" clId="Web-{3192401D-4810-8033-75D8-197C8778CE68}" dt="2022-11-08T08:46:23.113" v="11"/>
          <ac:spMkLst>
            <pc:docMk/>
            <pc:sldMk cId="4029995569" sldId="327"/>
            <ac:spMk id="7" creationId="{80582FA0-FD21-B5EF-4D2C-CCC54477CC9B}"/>
          </ac:spMkLst>
        </pc:spChg>
        <pc:spChg chg="add del mod">
          <ac:chgData name="Jenny Smyth" userId="S::jenny.smyth@weareverve.co.uk::57aa77e4-7763-44e1-ab4d-90f253d1026c" providerId="AD" clId="Web-{3192401D-4810-8033-75D8-197C8778CE68}" dt="2022-11-08T08:46:23.113" v="11"/>
          <ac:spMkLst>
            <pc:docMk/>
            <pc:sldMk cId="4029995569" sldId="327"/>
            <ac:spMk id="9" creationId="{9CF04350-9EBF-96FB-FF57-941EE81FC216}"/>
          </ac:spMkLst>
        </pc:spChg>
        <pc:spChg chg="add">
          <ac:chgData name="Jenny Smyth" userId="S::jenny.smyth@weareverve.co.uk::57aa77e4-7763-44e1-ab4d-90f253d1026c" providerId="AD" clId="Web-{3192401D-4810-8033-75D8-197C8778CE68}" dt="2022-11-08T08:46:23.113" v="11"/>
          <ac:spMkLst>
            <pc:docMk/>
            <pc:sldMk cId="4029995569" sldId="327"/>
            <ac:spMk id="14" creationId="{42A4FC2C-047E-45A5-965D-8E1E3BF09BC6}"/>
          </ac:spMkLst>
        </pc:spChg>
        <pc:picChg chg="del">
          <ac:chgData name="Jenny Smyth" userId="S::jenny.smyth@weareverve.co.uk::57aa77e4-7763-44e1-ab4d-90f253d1026c" providerId="AD" clId="Web-{3192401D-4810-8033-75D8-197C8778CE68}" dt="2022-11-08T08:46:08.440" v="7"/>
          <ac:picMkLst>
            <pc:docMk/>
            <pc:sldMk cId="4029995569" sldId="327"/>
            <ac:picMk id="4" creationId="{3C66D6CB-81FE-C0B1-4E8A-8F86BAF4E690}"/>
          </ac:picMkLst>
        </pc:picChg>
        <pc:picChg chg="add mod">
          <ac:chgData name="Jenny Smyth" userId="S::jenny.smyth@weareverve.co.uk::57aa77e4-7763-44e1-ab4d-90f253d1026c" providerId="AD" clId="Web-{3192401D-4810-8033-75D8-197C8778CE68}" dt="2022-11-08T08:46:23.113" v="11"/>
          <ac:picMkLst>
            <pc:docMk/>
            <pc:sldMk cId="4029995569" sldId="327"/>
            <ac:picMk id="5" creationId="{E7B6E275-39E7-B7A8-A7E5-B4CDE6C34D80}"/>
          </ac:picMkLst>
        </pc:picChg>
      </pc:sldChg>
    </pc:docChg>
  </pc:docChgLst>
  <pc:docChgLst>
    <pc:chgData name="Maddie Delboy" userId="S::maddie.delboy@apricitycompliance.co.uk::de9f24a0-825f-445f-8a16-481c85d919aa" providerId="AD" clId="Web-{F3838C34-6756-9731-4458-BDC732BB9A02}"/>
    <pc:docChg chg="modSld">
      <pc:chgData name="Maddie Delboy" userId="S::maddie.delboy@apricitycompliance.co.uk::de9f24a0-825f-445f-8a16-481c85d919aa" providerId="AD" clId="Web-{F3838C34-6756-9731-4458-BDC732BB9A02}" dt="2022-11-08T09:11:42.420" v="76"/>
      <pc:docMkLst>
        <pc:docMk/>
      </pc:docMkLst>
      <pc:sldChg chg="modNotes">
        <pc:chgData name="Maddie Delboy" userId="S::maddie.delboy@apricitycompliance.co.uk::de9f24a0-825f-445f-8a16-481c85d919aa" providerId="AD" clId="Web-{F3838C34-6756-9731-4458-BDC732BB9A02}" dt="2022-11-08T08:41:58.616" v="17"/>
        <pc:sldMkLst>
          <pc:docMk/>
          <pc:sldMk cId="635841563" sldId="340"/>
        </pc:sldMkLst>
      </pc:sldChg>
      <pc:sldChg chg="modNotes">
        <pc:chgData name="Maddie Delboy" userId="S::maddie.delboy@apricitycompliance.co.uk::de9f24a0-825f-445f-8a16-481c85d919aa" providerId="AD" clId="Web-{F3838C34-6756-9731-4458-BDC732BB9A02}" dt="2022-11-08T08:43:41.916" v="62"/>
        <pc:sldMkLst>
          <pc:docMk/>
          <pc:sldMk cId="2757247841" sldId="344"/>
        </pc:sldMkLst>
      </pc:sldChg>
      <pc:sldChg chg="modNotes">
        <pc:chgData name="Maddie Delboy" userId="S::maddie.delboy@apricitycompliance.co.uk::de9f24a0-825f-445f-8a16-481c85d919aa" providerId="AD" clId="Web-{F3838C34-6756-9731-4458-BDC732BB9A02}" dt="2022-11-08T09:11:42.420" v="76"/>
        <pc:sldMkLst>
          <pc:docMk/>
          <pc:sldMk cId="4230553590" sldId="346"/>
        </pc:sldMkLst>
      </pc:sldChg>
    </pc:docChg>
  </pc:docChgLst>
  <pc:docChgLst>
    <pc:chgData name="Maddie Delboy" userId="S::maddie.delboy@apricitycompliance.co.uk::de9f24a0-825f-445f-8a16-481c85d919aa" providerId="AD" clId="Web-{2FC576FA-8E3C-50C9-2F00-EC963A16E9B7}"/>
    <pc:docChg chg="modSld">
      <pc:chgData name="Maddie Delboy" userId="S::maddie.delboy@apricitycompliance.co.uk::de9f24a0-825f-445f-8a16-481c85d919aa" providerId="AD" clId="Web-{2FC576FA-8E3C-50C9-2F00-EC963A16E9B7}" dt="2022-11-07T13:56:15.026" v="15"/>
      <pc:docMkLst>
        <pc:docMk/>
      </pc:docMkLst>
      <pc:sldChg chg="modNotes">
        <pc:chgData name="Maddie Delboy" userId="S::maddie.delboy@apricitycompliance.co.uk::de9f24a0-825f-445f-8a16-481c85d919aa" providerId="AD" clId="Web-{2FC576FA-8E3C-50C9-2F00-EC963A16E9B7}" dt="2022-11-07T13:56:15.026" v="15"/>
        <pc:sldMkLst>
          <pc:docMk/>
          <pc:sldMk cId="2757247841" sldId="344"/>
        </pc:sldMkLst>
      </pc:sldChg>
      <pc:sldChg chg="modNotes">
        <pc:chgData name="Maddie Delboy" userId="S::maddie.delboy@apricitycompliance.co.uk::de9f24a0-825f-445f-8a16-481c85d919aa" providerId="AD" clId="Web-{2FC576FA-8E3C-50C9-2F00-EC963A16E9B7}" dt="2022-11-07T13:54:41.867" v="1"/>
        <pc:sldMkLst>
          <pc:docMk/>
          <pc:sldMk cId="2739948104" sldId="349"/>
        </pc:sldMkLst>
      </pc:sldChg>
    </pc:docChg>
  </pc:docChgLst>
  <pc:docChgLst>
    <pc:chgData name="Jenny Smyth" userId="S::jenny.smyth@weareverve.co.uk::57aa77e4-7763-44e1-ab4d-90f253d1026c" providerId="AD" clId="Web-{5A8D21AF-405F-57A5-16F7-EACD94E0962B}"/>
    <pc:docChg chg="modSld">
      <pc:chgData name="Jenny Smyth" userId="S::jenny.smyth@weareverve.co.uk::57aa77e4-7763-44e1-ab4d-90f253d1026c" providerId="AD" clId="Web-{5A8D21AF-405F-57A5-16F7-EACD94E0962B}" dt="2022-11-07T16:27:21.632" v="3" actId="1076"/>
      <pc:docMkLst>
        <pc:docMk/>
      </pc:docMkLst>
      <pc:sldChg chg="delSp modSp">
        <pc:chgData name="Jenny Smyth" userId="S::jenny.smyth@weareverve.co.uk::57aa77e4-7763-44e1-ab4d-90f253d1026c" providerId="AD" clId="Web-{5A8D21AF-405F-57A5-16F7-EACD94E0962B}" dt="2022-11-07T16:27:21.632" v="3" actId="1076"/>
        <pc:sldMkLst>
          <pc:docMk/>
          <pc:sldMk cId="287883637" sldId="332"/>
        </pc:sldMkLst>
        <pc:spChg chg="del">
          <ac:chgData name="Jenny Smyth" userId="S::jenny.smyth@weareverve.co.uk::57aa77e4-7763-44e1-ab4d-90f253d1026c" providerId="AD" clId="Web-{5A8D21AF-405F-57A5-16F7-EACD94E0962B}" dt="2022-11-07T16:27:13.022" v="1"/>
          <ac:spMkLst>
            <pc:docMk/>
            <pc:sldMk cId="287883637" sldId="332"/>
            <ac:spMk id="2" creationId="{41C2E5F9-DCA5-A09B-FAD2-B95C9202FDF3}"/>
          </ac:spMkLst>
        </pc:spChg>
        <pc:picChg chg="mod">
          <ac:chgData name="Jenny Smyth" userId="S::jenny.smyth@weareverve.co.uk::57aa77e4-7763-44e1-ab4d-90f253d1026c" providerId="AD" clId="Web-{5A8D21AF-405F-57A5-16F7-EACD94E0962B}" dt="2022-11-07T16:27:21.632" v="3" actId="1076"/>
          <ac:picMkLst>
            <pc:docMk/>
            <pc:sldMk cId="287883637" sldId="332"/>
            <ac:picMk id="3" creationId="{21A6A95D-485F-0E56-900F-91271617A922}"/>
          </ac:picMkLst>
        </pc:picChg>
      </pc:sldChg>
    </pc:docChg>
  </pc:docChgLst>
  <pc:docChgLst>
    <pc:chgData name="Jenny Smyth" userId="S::jenny.smyth@weareverve.co.uk::57aa77e4-7763-44e1-ab4d-90f253d1026c" providerId="AD" clId="Web-{15F87B7A-67C2-1794-3125-F258D4B6104F}"/>
    <pc:docChg chg="addSld delSld modSld sldOrd">
      <pc:chgData name="Jenny Smyth" userId="S::jenny.smyth@weareverve.co.uk::57aa77e4-7763-44e1-ab4d-90f253d1026c" providerId="AD" clId="Web-{15F87B7A-67C2-1794-3125-F258D4B6104F}" dt="2022-11-07T11:09:10.433" v="171" actId="14100"/>
      <pc:docMkLst>
        <pc:docMk/>
      </pc:docMkLst>
      <pc:sldChg chg="addSp modSp">
        <pc:chgData name="Jenny Smyth" userId="S::jenny.smyth@weareverve.co.uk::57aa77e4-7763-44e1-ab4d-90f253d1026c" providerId="AD" clId="Web-{15F87B7A-67C2-1794-3125-F258D4B6104F}" dt="2022-11-07T11:06:06.959" v="137" actId="14100"/>
        <pc:sldMkLst>
          <pc:docMk/>
          <pc:sldMk cId="2414132655" sldId="277"/>
        </pc:sldMkLst>
        <pc:picChg chg="add mod">
          <ac:chgData name="Jenny Smyth" userId="S::jenny.smyth@weareverve.co.uk::57aa77e4-7763-44e1-ab4d-90f253d1026c" providerId="AD" clId="Web-{15F87B7A-67C2-1794-3125-F258D4B6104F}" dt="2022-11-07T11:06:06.959" v="137" actId="14100"/>
          <ac:picMkLst>
            <pc:docMk/>
            <pc:sldMk cId="2414132655" sldId="277"/>
            <ac:picMk id="2" creationId="{F57F5BBA-15E8-ACF8-9497-53D89E580695}"/>
          </ac:picMkLst>
        </pc:picChg>
      </pc:sldChg>
      <pc:sldChg chg="addSp delSp modSp delAnim">
        <pc:chgData name="Jenny Smyth" userId="S::jenny.smyth@weareverve.co.uk::57aa77e4-7763-44e1-ab4d-90f253d1026c" providerId="AD" clId="Web-{15F87B7A-67C2-1794-3125-F258D4B6104F}" dt="2022-11-07T11:04:38.598" v="121" actId="14100"/>
        <pc:sldMkLst>
          <pc:docMk/>
          <pc:sldMk cId="1213966888" sldId="300"/>
        </pc:sldMkLst>
        <pc:spChg chg="del mod">
          <ac:chgData name="Jenny Smyth" userId="S::jenny.smyth@weareverve.co.uk::57aa77e4-7763-44e1-ab4d-90f253d1026c" providerId="AD" clId="Web-{15F87B7A-67C2-1794-3125-F258D4B6104F}" dt="2022-11-07T11:04:16.707" v="117"/>
          <ac:spMkLst>
            <pc:docMk/>
            <pc:sldMk cId="1213966888" sldId="300"/>
            <ac:spMk id="3" creationId="{2F505826-E356-EAC6-9851-937F28ABF4F6}"/>
          </ac:spMkLst>
        </pc:spChg>
        <pc:spChg chg="add del mod">
          <ac:chgData name="Jenny Smyth" userId="S::jenny.smyth@weareverve.co.uk::57aa77e4-7763-44e1-ab4d-90f253d1026c" providerId="AD" clId="Web-{15F87B7A-67C2-1794-3125-F258D4B6104F}" dt="2022-11-07T11:04:19.707" v="118"/>
          <ac:spMkLst>
            <pc:docMk/>
            <pc:sldMk cId="1213966888" sldId="300"/>
            <ac:spMk id="4" creationId="{1EC07A43-C15D-0D3A-B0BC-82372D496FD0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1:04:38.598" v="121" actId="14100"/>
          <ac:picMkLst>
            <pc:docMk/>
            <pc:sldMk cId="1213966888" sldId="300"/>
            <ac:picMk id="5" creationId="{C4F5BAC0-96F2-E778-C548-6755BF471205}"/>
          </ac:picMkLst>
        </pc:picChg>
      </pc:sldChg>
      <pc:sldChg chg="addSp modSp">
        <pc:chgData name="Jenny Smyth" userId="S::jenny.smyth@weareverve.co.uk::57aa77e4-7763-44e1-ab4d-90f253d1026c" providerId="AD" clId="Web-{15F87B7A-67C2-1794-3125-F258D4B6104F}" dt="2022-11-07T11:05:08.677" v="124" actId="14100"/>
        <pc:sldMkLst>
          <pc:docMk/>
          <pc:sldMk cId="1370093273" sldId="307"/>
        </pc:sldMkLst>
        <pc:picChg chg="add mod">
          <ac:chgData name="Jenny Smyth" userId="S::jenny.smyth@weareverve.co.uk::57aa77e4-7763-44e1-ab4d-90f253d1026c" providerId="AD" clId="Web-{15F87B7A-67C2-1794-3125-F258D4B6104F}" dt="2022-11-07T11:05:08.677" v="124" actId="14100"/>
          <ac:picMkLst>
            <pc:docMk/>
            <pc:sldMk cId="1370093273" sldId="307"/>
            <ac:picMk id="4" creationId="{93205F76-2BD8-792E-4C87-921FBAE2F46A}"/>
          </ac:picMkLst>
        </pc:picChg>
      </pc:sldChg>
      <pc:sldChg chg="del">
        <pc:chgData name="Jenny Smyth" userId="S::jenny.smyth@weareverve.co.uk::57aa77e4-7763-44e1-ab4d-90f253d1026c" providerId="AD" clId="Web-{15F87B7A-67C2-1794-3125-F258D4B6104F}" dt="2022-11-07T11:05:13.036" v="125"/>
        <pc:sldMkLst>
          <pc:docMk/>
          <pc:sldMk cId="2726028131" sldId="309"/>
        </pc:sldMkLst>
      </pc:sldChg>
      <pc:sldChg chg="del">
        <pc:chgData name="Jenny Smyth" userId="S::jenny.smyth@weareverve.co.uk::57aa77e4-7763-44e1-ab4d-90f253d1026c" providerId="AD" clId="Web-{15F87B7A-67C2-1794-3125-F258D4B6104F}" dt="2022-11-07T11:04:05.956" v="115"/>
        <pc:sldMkLst>
          <pc:docMk/>
          <pc:sldMk cId="2479004052" sldId="312"/>
        </pc:sldMkLst>
      </pc:sldChg>
      <pc:sldChg chg="addSp modSp">
        <pc:chgData name="Jenny Smyth" userId="S::jenny.smyth@weareverve.co.uk::57aa77e4-7763-44e1-ab4d-90f253d1026c" providerId="AD" clId="Web-{15F87B7A-67C2-1794-3125-F258D4B6104F}" dt="2022-11-07T11:06:55.773" v="146" actId="14100"/>
        <pc:sldMkLst>
          <pc:docMk/>
          <pc:sldMk cId="3762332459" sldId="315"/>
        </pc:sldMkLst>
        <pc:picChg chg="add mod">
          <ac:chgData name="Jenny Smyth" userId="S::jenny.smyth@weareverve.co.uk::57aa77e4-7763-44e1-ab4d-90f253d1026c" providerId="AD" clId="Web-{15F87B7A-67C2-1794-3125-F258D4B6104F}" dt="2022-11-07T11:06:55.773" v="146" actId="14100"/>
          <ac:picMkLst>
            <pc:docMk/>
            <pc:sldMk cId="3762332459" sldId="315"/>
            <ac:picMk id="2" creationId="{96DB3E43-A9D4-73C1-CB32-6911507E0AE5}"/>
          </ac:picMkLst>
        </pc:picChg>
      </pc:sldChg>
      <pc:sldChg chg="addSp modSp">
        <pc:chgData name="Jenny Smyth" userId="S::jenny.smyth@weareverve.co.uk::57aa77e4-7763-44e1-ab4d-90f253d1026c" providerId="AD" clId="Web-{15F87B7A-67C2-1794-3125-F258D4B6104F}" dt="2022-11-07T11:07:09.399" v="149" actId="14100"/>
        <pc:sldMkLst>
          <pc:docMk/>
          <pc:sldMk cId="186235623" sldId="316"/>
        </pc:sldMkLst>
        <pc:picChg chg="add mod">
          <ac:chgData name="Jenny Smyth" userId="S::jenny.smyth@weareverve.co.uk::57aa77e4-7763-44e1-ab4d-90f253d1026c" providerId="AD" clId="Web-{15F87B7A-67C2-1794-3125-F258D4B6104F}" dt="2022-11-07T11:07:09.399" v="149" actId="14100"/>
          <ac:picMkLst>
            <pc:docMk/>
            <pc:sldMk cId="186235623" sldId="316"/>
            <ac:picMk id="4" creationId="{200DAEBA-EF81-A92D-E0B2-4825D87C0D37}"/>
          </ac:picMkLst>
        </pc:picChg>
      </pc:sldChg>
      <pc:sldChg chg="addSp modSp">
        <pc:chgData name="Jenny Smyth" userId="S::jenny.smyth@weareverve.co.uk::57aa77e4-7763-44e1-ab4d-90f253d1026c" providerId="AD" clId="Web-{15F87B7A-67C2-1794-3125-F258D4B6104F}" dt="2022-11-07T11:07:27.477" v="152" actId="14100"/>
        <pc:sldMkLst>
          <pc:docMk/>
          <pc:sldMk cId="394598035" sldId="317"/>
        </pc:sldMkLst>
        <pc:picChg chg="add mod">
          <ac:chgData name="Jenny Smyth" userId="S::jenny.smyth@weareverve.co.uk::57aa77e4-7763-44e1-ab4d-90f253d1026c" providerId="AD" clId="Web-{15F87B7A-67C2-1794-3125-F258D4B6104F}" dt="2022-11-07T11:07:27.477" v="152" actId="14100"/>
          <ac:picMkLst>
            <pc:docMk/>
            <pc:sldMk cId="394598035" sldId="317"/>
            <ac:picMk id="4" creationId="{0418E4E0-B0C5-6D33-6F4F-947885F44F80}"/>
          </ac:picMkLst>
        </pc:picChg>
      </pc:sldChg>
      <pc:sldChg chg="addSp modSp">
        <pc:chgData name="Jenny Smyth" userId="S::jenny.smyth@weareverve.co.uk::57aa77e4-7763-44e1-ab4d-90f253d1026c" providerId="AD" clId="Web-{15F87B7A-67C2-1794-3125-F258D4B6104F}" dt="2022-11-07T11:07:42.649" v="155" actId="14100"/>
        <pc:sldMkLst>
          <pc:docMk/>
          <pc:sldMk cId="1364945522" sldId="318"/>
        </pc:sldMkLst>
        <pc:picChg chg="add mod">
          <ac:chgData name="Jenny Smyth" userId="S::jenny.smyth@weareverve.co.uk::57aa77e4-7763-44e1-ab4d-90f253d1026c" providerId="AD" clId="Web-{15F87B7A-67C2-1794-3125-F258D4B6104F}" dt="2022-11-07T11:07:42.649" v="155" actId="14100"/>
          <ac:picMkLst>
            <pc:docMk/>
            <pc:sldMk cId="1364945522" sldId="318"/>
            <ac:picMk id="4" creationId="{F4984B0A-EA69-2485-00AE-AB828C8B3E5E}"/>
          </ac:picMkLst>
        </pc:picChg>
      </pc:sldChg>
      <pc:sldChg chg="addSp modSp">
        <pc:chgData name="Jenny Smyth" userId="S::jenny.smyth@weareverve.co.uk::57aa77e4-7763-44e1-ab4d-90f253d1026c" providerId="AD" clId="Web-{15F87B7A-67C2-1794-3125-F258D4B6104F}" dt="2022-11-07T11:08:02.165" v="158" actId="14100"/>
        <pc:sldMkLst>
          <pc:docMk/>
          <pc:sldMk cId="2293107330" sldId="323"/>
        </pc:sldMkLst>
        <pc:picChg chg="add mod">
          <ac:chgData name="Jenny Smyth" userId="S::jenny.smyth@weareverve.co.uk::57aa77e4-7763-44e1-ab4d-90f253d1026c" providerId="AD" clId="Web-{15F87B7A-67C2-1794-3125-F258D4B6104F}" dt="2022-11-07T11:08:02.165" v="158" actId="14100"/>
          <ac:picMkLst>
            <pc:docMk/>
            <pc:sldMk cId="2293107330" sldId="323"/>
            <ac:picMk id="2" creationId="{BE46F751-BB53-6311-35FD-CE5ECAB0049B}"/>
          </ac:picMkLst>
        </pc:picChg>
      </pc:sldChg>
      <pc:sldChg chg="addSp delSp modSp">
        <pc:chgData name="Jenny Smyth" userId="S::jenny.smyth@weareverve.co.uk::57aa77e4-7763-44e1-ab4d-90f253d1026c" providerId="AD" clId="Web-{15F87B7A-67C2-1794-3125-F258D4B6104F}" dt="2022-11-07T11:06:22.100" v="140" actId="14100"/>
        <pc:sldMkLst>
          <pc:docMk/>
          <pc:sldMk cId="1999143805" sldId="324"/>
        </pc:sldMkLst>
        <pc:picChg chg="add del mod">
          <ac:chgData name="Jenny Smyth" userId="S::jenny.smyth@weareverve.co.uk::57aa77e4-7763-44e1-ab4d-90f253d1026c" providerId="AD" clId="Web-{15F87B7A-67C2-1794-3125-F258D4B6104F}" dt="2022-11-07T11:05:54.350" v="134"/>
          <ac:picMkLst>
            <pc:docMk/>
            <pc:sldMk cId="1999143805" sldId="324"/>
            <ac:picMk id="4" creationId="{2D502CFB-339C-12CB-9CF1-ED2CDD217A71}"/>
          </ac:picMkLst>
        </pc:picChg>
        <pc:picChg chg="add mod">
          <ac:chgData name="Jenny Smyth" userId="S::jenny.smyth@weareverve.co.uk::57aa77e4-7763-44e1-ab4d-90f253d1026c" providerId="AD" clId="Web-{15F87B7A-67C2-1794-3125-F258D4B6104F}" dt="2022-11-07T11:06:22.100" v="140" actId="14100"/>
          <ac:picMkLst>
            <pc:docMk/>
            <pc:sldMk cId="1999143805" sldId="324"/>
            <ac:picMk id="5" creationId="{ACFDB12B-D871-A40F-1D8B-FF3FA1B5D7C6}"/>
          </ac:picMkLst>
        </pc:picChg>
      </pc:sldChg>
      <pc:sldChg chg="addSp modSp">
        <pc:chgData name="Jenny Smyth" userId="S::jenny.smyth@weareverve.co.uk::57aa77e4-7763-44e1-ab4d-90f253d1026c" providerId="AD" clId="Web-{15F87B7A-67C2-1794-3125-F258D4B6104F}" dt="2022-11-07T11:06:35.710" v="143" actId="14100"/>
        <pc:sldMkLst>
          <pc:docMk/>
          <pc:sldMk cId="2528996096" sldId="326"/>
        </pc:sldMkLst>
        <pc:picChg chg="add mod">
          <ac:chgData name="Jenny Smyth" userId="S::jenny.smyth@weareverve.co.uk::57aa77e4-7763-44e1-ab4d-90f253d1026c" providerId="AD" clId="Web-{15F87B7A-67C2-1794-3125-F258D4B6104F}" dt="2022-11-07T11:06:35.710" v="143" actId="14100"/>
          <ac:picMkLst>
            <pc:docMk/>
            <pc:sldMk cId="2528996096" sldId="326"/>
            <ac:picMk id="4" creationId="{B63575BF-72FD-58F4-4B32-1956EF4B4210}"/>
          </ac:picMkLst>
        </pc:picChg>
      </pc:sldChg>
      <pc:sldChg chg="addSp modSp">
        <pc:chgData name="Jenny Smyth" userId="S::jenny.smyth@weareverve.co.uk::57aa77e4-7763-44e1-ab4d-90f253d1026c" providerId="AD" clId="Web-{15F87B7A-67C2-1794-3125-F258D4B6104F}" dt="2022-11-07T11:08:42.338" v="167" actId="14100"/>
        <pc:sldMkLst>
          <pc:docMk/>
          <pc:sldMk cId="4029995569" sldId="327"/>
        </pc:sldMkLst>
        <pc:picChg chg="add mod">
          <ac:chgData name="Jenny Smyth" userId="S::jenny.smyth@weareverve.co.uk::57aa77e4-7763-44e1-ab4d-90f253d1026c" providerId="AD" clId="Web-{15F87B7A-67C2-1794-3125-F258D4B6104F}" dt="2022-11-07T11:08:42.338" v="167" actId="14100"/>
          <ac:picMkLst>
            <pc:docMk/>
            <pc:sldMk cId="4029995569" sldId="327"/>
            <ac:picMk id="4" creationId="{3C66D6CB-81FE-C0B1-4E8A-8F86BAF4E690}"/>
          </ac:picMkLst>
        </pc:picChg>
      </pc:sldChg>
      <pc:sldChg chg="addSp modSp">
        <pc:chgData name="Jenny Smyth" userId="S::jenny.smyth@weareverve.co.uk::57aa77e4-7763-44e1-ab4d-90f253d1026c" providerId="AD" clId="Web-{15F87B7A-67C2-1794-3125-F258D4B6104F}" dt="2022-11-07T11:08:16.666" v="161" actId="14100"/>
        <pc:sldMkLst>
          <pc:docMk/>
          <pc:sldMk cId="1697712093" sldId="328"/>
        </pc:sldMkLst>
        <pc:picChg chg="add mod">
          <ac:chgData name="Jenny Smyth" userId="S::jenny.smyth@weareverve.co.uk::57aa77e4-7763-44e1-ab4d-90f253d1026c" providerId="AD" clId="Web-{15F87B7A-67C2-1794-3125-F258D4B6104F}" dt="2022-11-07T11:08:16.666" v="161" actId="14100"/>
          <ac:picMkLst>
            <pc:docMk/>
            <pc:sldMk cId="1697712093" sldId="328"/>
            <ac:picMk id="4" creationId="{1B03D92B-F4AF-EBC7-04FF-8B0132872702}"/>
          </ac:picMkLst>
        </pc:picChg>
      </pc:sldChg>
      <pc:sldChg chg="addSp modSp">
        <pc:chgData name="Jenny Smyth" userId="S::jenny.smyth@weareverve.co.uk::57aa77e4-7763-44e1-ab4d-90f253d1026c" providerId="AD" clId="Web-{15F87B7A-67C2-1794-3125-F258D4B6104F}" dt="2022-11-07T11:08:29.916" v="164" actId="14100"/>
        <pc:sldMkLst>
          <pc:docMk/>
          <pc:sldMk cId="910437725" sldId="329"/>
        </pc:sldMkLst>
        <pc:picChg chg="add mod">
          <ac:chgData name="Jenny Smyth" userId="S::jenny.smyth@weareverve.co.uk::57aa77e4-7763-44e1-ab4d-90f253d1026c" providerId="AD" clId="Web-{15F87B7A-67C2-1794-3125-F258D4B6104F}" dt="2022-11-07T11:08:29.916" v="164" actId="14100"/>
          <ac:picMkLst>
            <pc:docMk/>
            <pc:sldMk cId="910437725" sldId="329"/>
            <ac:picMk id="4" creationId="{9DE51BAC-6BF4-2E88-1BF1-54016C976D96}"/>
          </ac:picMkLst>
        </pc:picChg>
      </pc:sldChg>
      <pc:sldChg chg="addSp delSp modSp new mod ord setBg">
        <pc:chgData name="Jenny Smyth" userId="S::jenny.smyth@weareverve.co.uk::57aa77e4-7763-44e1-ab4d-90f253d1026c" providerId="AD" clId="Web-{15F87B7A-67C2-1794-3125-F258D4B6104F}" dt="2022-11-07T10:26:14.565" v="6"/>
        <pc:sldMkLst>
          <pc:docMk/>
          <pc:sldMk cId="1188296505" sldId="330"/>
        </pc:sldMkLst>
        <pc:spChg chg="del">
          <ac:chgData name="Jenny Smyth" userId="S::jenny.smyth@weareverve.co.uk::57aa77e4-7763-44e1-ab4d-90f253d1026c" providerId="AD" clId="Web-{15F87B7A-67C2-1794-3125-F258D4B6104F}" dt="2022-11-07T10:25:01.125" v="2"/>
          <ac:spMkLst>
            <pc:docMk/>
            <pc:sldMk cId="1188296505" sldId="330"/>
            <ac:spMk id="2" creationId="{D92A3E82-2CFF-1B55-7F13-C23E74CF73E5}"/>
          </ac:spMkLst>
        </pc:spChg>
        <pc:spChg chg="add">
          <ac:chgData name="Jenny Smyth" userId="S::jenny.smyth@weareverve.co.uk::57aa77e4-7763-44e1-ab4d-90f253d1026c" providerId="AD" clId="Web-{15F87B7A-67C2-1794-3125-F258D4B6104F}" dt="2022-11-07T10:26:14.565" v="6"/>
          <ac:spMkLst>
            <pc:docMk/>
            <pc:sldMk cId="1188296505" sldId="330"/>
            <ac:spMk id="8" creationId="{42A4FC2C-047E-45A5-965D-8E1E3BF09BC6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26:14.565" v="6"/>
          <ac:picMkLst>
            <pc:docMk/>
            <pc:sldMk cId="1188296505" sldId="330"/>
            <ac:picMk id="3" creationId="{2F7B8326-28C5-2CFA-F2EE-82069ACF75B6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27:41.520" v="12" actId="14100"/>
        <pc:sldMkLst>
          <pc:docMk/>
          <pc:sldMk cId="858517834" sldId="331"/>
        </pc:sldMkLst>
        <pc:spChg chg="del">
          <ac:chgData name="Jenny Smyth" userId="S::jenny.smyth@weareverve.co.uk::57aa77e4-7763-44e1-ab4d-90f253d1026c" providerId="AD" clId="Web-{15F87B7A-67C2-1794-3125-F258D4B6104F}" dt="2022-11-07T10:27:39.927" v="9"/>
          <ac:spMkLst>
            <pc:docMk/>
            <pc:sldMk cId="858517834" sldId="331"/>
            <ac:spMk id="2" creationId="{B3225FC5-9655-8119-CE02-CD862069C518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27:41.520" v="12" actId="14100"/>
          <ac:picMkLst>
            <pc:docMk/>
            <pc:sldMk cId="858517834" sldId="331"/>
            <ac:picMk id="3" creationId="{CBDA4B41-49F8-220D-A985-A9A7C96BF97E}"/>
          </ac:picMkLst>
        </pc:picChg>
      </pc:sldChg>
      <pc:sldChg chg="addSp modSp new">
        <pc:chgData name="Jenny Smyth" userId="S::jenny.smyth@weareverve.co.uk::57aa77e4-7763-44e1-ab4d-90f253d1026c" providerId="AD" clId="Web-{15F87B7A-67C2-1794-3125-F258D4B6104F}" dt="2022-11-07T10:27:42.458" v="16" actId="14100"/>
        <pc:sldMkLst>
          <pc:docMk/>
          <pc:sldMk cId="287883637" sldId="332"/>
        </pc:sldMkLst>
        <pc:picChg chg="add mod">
          <ac:chgData name="Jenny Smyth" userId="S::jenny.smyth@weareverve.co.uk::57aa77e4-7763-44e1-ab4d-90f253d1026c" providerId="AD" clId="Web-{15F87B7A-67C2-1794-3125-F258D4B6104F}" dt="2022-11-07T10:27:42.458" v="16" actId="14100"/>
          <ac:picMkLst>
            <pc:docMk/>
            <pc:sldMk cId="287883637" sldId="332"/>
            <ac:picMk id="3" creationId="{21A6A95D-485F-0E56-900F-91271617A922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29:36.117" v="21" actId="14100"/>
        <pc:sldMkLst>
          <pc:docMk/>
          <pc:sldMk cId="2519513290" sldId="333"/>
        </pc:sldMkLst>
        <pc:spChg chg="del">
          <ac:chgData name="Jenny Smyth" userId="S::jenny.smyth@weareverve.co.uk::57aa77e4-7763-44e1-ab4d-90f253d1026c" providerId="AD" clId="Web-{15F87B7A-67C2-1794-3125-F258D4B6104F}" dt="2022-11-07T10:29:23.305" v="18"/>
          <ac:spMkLst>
            <pc:docMk/>
            <pc:sldMk cId="2519513290" sldId="333"/>
            <ac:spMk id="2" creationId="{43B48873-BDFE-F1DC-4A61-67272547F547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29:36.117" v="21" actId="14100"/>
          <ac:picMkLst>
            <pc:docMk/>
            <pc:sldMk cId="2519513290" sldId="333"/>
            <ac:picMk id="3" creationId="{8B21C760-F739-77F9-0329-527E07022356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0:01.243" v="26" actId="14100"/>
        <pc:sldMkLst>
          <pc:docMk/>
          <pc:sldMk cId="2924262117" sldId="334"/>
        </pc:sldMkLst>
        <pc:spChg chg="del">
          <ac:chgData name="Jenny Smyth" userId="S::jenny.smyth@weareverve.co.uk::57aa77e4-7763-44e1-ab4d-90f253d1026c" providerId="AD" clId="Web-{15F87B7A-67C2-1794-3125-F258D4B6104F}" dt="2022-11-07T10:29:51.571" v="23"/>
          <ac:spMkLst>
            <pc:docMk/>
            <pc:sldMk cId="2924262117" sldId="334"/>
            <ac:spMk id="2" creationId="{746A7769-A8AE-0362-B672-589070EA937A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0:01.243" v="26" actId="14100"/>
          <ac:picMkLst>
            <pc:docMk/>
            <pc:sldMk cId="2924262117" sldId="334"/>
            <ac:picMk id="3" creationId="{F193C4C3-324B-EF0B-EE16-5F28DA22CF02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0:55.714" v="31" actId="14100"/>
        <pc:sldMkLst>
          <pc:docMk/>
          <pc:sldMk cId="4184928327" sldId="335"/>
        </pc:sldMkLst>
        <pc:spChg chg="del">
          <ac:chgData name="Jenny Smyth" userId="S::jenny.smyth@weareverve.co.uk::57aa77e4-7763-44e1-ab4d-90f253d1026c" providerId="AD" clId="Web-{15F87B7A-67C2-1794-3125-F258D4B6104F}" dt="2022-11-07T10:30:07.884" v="28"/>
          <ac:spMkLst>
            <pc:docMk/>
            <pc:sldMk cId="4184928327" sldId="335"/>
            <ac:spMk id="2" creationId="{DE3D7CD4-9211-7A13-989E-024FBD370FA6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0:55.714" v="31" actId="14100"/>
          <ac:picMkLst>
            <pc:docMk/>
            <pc:sldMk cId="4184928327" sldId="335"/>
            <ac:picMk id="3" creationId="{4D0BEF92-4EE6-C55D-EBA2-FB89F678A2A8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1:57.372" v="36" actId="14100"/>
        <pc:sldMkLst>
          <pc:docMk/>
          <pc:sldMk cId="1506668921" sldId="336"/>
        </pc:sldMkLst>
        <pc:spChg chg="del">
          <ac:chgData name="Jenny Smyth" userId="S::jenny.smyth@weareverve.co.uk::57aa77e4-7763-44e1-ab4d-90f253d1026c" providerId="AD" clId="Web-{15F87B7A-67C2-1794-3125-F258D4B6104F}" dt="2022-11-07T10:31:56.965" v="33"/>
          <ac:spMkLst>
            <pc:docMk/>
            <pc:sldMk cId="1506668921" sldId="336"/>
            <ac:spMk id="2" creationId="{ABDE8CDB-2CED-5225-0888-E0381176FCAA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1:57.372" v="36" actId="14100"/>
          <ac:picMkLst>
            <pc:docMk/>
            <pc:sldMk cId="1506668921" sldId="336"/>
            <ac:picMk id="3" creationId="{187B1997-97D9-166A-CC6F-24F205B1DFE4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1:57.918" v="41" actId="14100"/>
        <pc:sldMkLst>
          <pc:docMk/>
          <pc:sldMk cId="3741575596" sldId="337"/>
        </pc:sldMkLst>
        <pc:spChg chg="del">
          <ac:chgData name="Jenny Smyth" userId="S::jenny.smyth@weareverve.co.uk::57aa77e4-7763-44e1-ab4d-90f253d1026c" providerId="AD" clId="Web-{15F87B7A-67C2-1794-3125-F258D4B6104F}" dt="2022-11-07T10:31:57.465" v="38"/>
          <ac:spMkLst>
            <pc:docMk/>
            <pc:sldMk cId="3741575596" sldId="337"/>
            <ac:spMk id="2" creationId="{BA1B5F6C-DF56-4F4C-22C2-DC2BF1A9A28D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1:57.918" v="41" actId="14100"/>
          <ac:picMkLst>
            <pc:docMk/>
            <pc:sldMk cId="3741575596" sldId="337"/>
            <ac:picMk id="3" creationId="{2DC00DC4-6166-BB12-79E0-DB9E420CA57B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3:11.936" v="46" actId="14100"/>
        <pc:sldMkLst>
          <pc:docMk/>
          <pc:sldMk cId="2131900849" sldId="338"/>
        </pc:sldMkLst>
        <pc:spChg chg="del">
          <ac:chgData name="Jenny Smyth" userId="S::jenny.smyth@weareverve.co.uk::57aa77e4-7763-44e1-ab4d-90f253d1026c" providerId="AD" clId="Web-{15F87B7A-67C2-1794-3125-F258D4B6104F}" dt="2022-11-07T10:32:59.842" v="43"/>
          <ac:spMkLst>
            <pc:docMk/>
            <pc:sldMk cId="2131900849" sldId="338"/>
            <ac:spMk id="2" creationId="{BFD2BD5A-94F1-EF65-53E3-4342EFC5CBC7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3:11.936" v="46" actId="14100"/>
          <ac:picMkLst>
            <pc:docMk/>
            <pc:sldMk cId="2131900849" sldId="338"/>
            <ac:picMk id="3" creationId="{7E32A719-B0A0-F8AC-05B9-7BAA478D193D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3:35.609" v="52" actId="14100"/>
        <pc:sldMkLst>
          <pc:docMk/>
          <pc:sldMk cId="771339749" sldId="339"/>
        </pc:sldMkLst>
        <pc:spChg chg="del">
          <ac:chgData name="Jenny Smyth" userId="S::jenny.smyth@weareverve.co.uk::57aa77e4-7763-44e1-ab4d-90f253d1026c" providerId="AD" clId="Web-{15F87B7A-67C2-1794-3125-F258D4B6104F}" dt="2022-11-07T10:33:22.624" v="48"/>
          <ac:spMkLst>
            <pc:docMk/>
            <pc:sldMk cId="771339749" sldId="339"/>
            <ac:spMk id="2" creationId="{C8E49683-9DA3-EE5F-B658-D68649B5DFFF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3:35.609" v="52" actId="14100"/>
          <ac:picMkLst>
            <pc:docMk/>
            <pc:sldMk cId="771339749" sldId="339"/>
            <ac:picMk id="3" creationId="{63AD2E82-2F77-60CF-5CD5-FE1F34910A6E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4:06.641" v="60" actId="1076"/>
        <pc:sldMkLst>
          <pc:docMk/>
          <pc:sldMk cId="635841563" sldId="340"/>
        </pc:sldMkLst>
        <pc:spChg chg="del">
          <ac:chgData name="Jenny Smyth" userId="S::jenny.smyth@weareverve.co.uk::57aa77e4-7763-44e1-ab4d-90f253d1026c" providerId="AD" clId="Web-{15F87B7A-67C2-1794-3125-F258D4B6104F}" dt="2022-11-07T10:33:42.906" v="54"/>
          <ac:spMkLst>
            <pc:docMk/>
            <pc:sldMk cId="635841563" sldId="340"/>
            <ac:spMk id="2" creationId="{875200A7-CDF9-2BCF-6335-6ADBB6EDC2BC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4:06.641" v="60" actId="1076"/>
          <ac:picMkLst>
            <pc:docMk/>
            <pc:sldMk cId="635841563" sldId="340"/>
            <ac:picMk id="3" creationId="{5F1C3B28-1947-3987-28D5-D6ED9AA7FACB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4:30.314" v="65" actId="14100"/>
        <pc:sldMkLst>
          <pc:docMk/>
          <pc:sldMk cId="4243446808" sldId="341"/>
        </pc:sldMkLst>
        <pc:spChg chg="del">
          <ac:chgData name="Jenny Smyth" userId="S::jenny.smyth@weareverve.co.uk::57aa77e4-7763-44e1-ab4d-90f253d1026c" providerId="AD" clId="Web-{15F87B7A-67C2-1794-3125-F258D4B6104F}" dt="2022-11-07T10:34:17.782" v="62"/>
          <ac:spMkLst>
            <pc:docMk/>
            <pc:sldMk cId="4243446808" sldId="341"/>
            <ac:spMk id="2" creationId="{9314B757-C1E0-7878-C399-DD0BBFA124C7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4:30.314" v="65" actId="14100"/>
          <ac:picMkLst>
            <pc:docMk/>
            <pc:sldMk cId="4243446808" sldId="341"/>
            <ac:picMk id="3" creationId="{30445936-5C73-1D5B-A47F-7E53B5380F8E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4:52.158" v="70" actId="14100"/>
        <pc:sldMkLst>
          <pc:docMk/>
          <pc:sldMk cId="1618764432" sldId="342"/>
        </pc:sldMkLst>
        <pc:spChg chg="del">
          <ac:chgData name="Jenny Smyth" userId="S::jenny.smyth@weareverve.co.uk::57aa77e4-7763-44e1-ab4d-90f253d1026c" providerId="AD" clId="Web-{15F87B7A-67C2-1794-3125-F258D4B6104F}" dt="2022-11-07T10:34:37.689" v="67"/>
          <ac:spMkLst>
            <pc:docMk/>
            <pc:sldMk cId="1618764432" sldId="342"/>
            <ac:spMk id="2" creationId="{8F051BF9-5ED3-2AD0-78B1-35A5A3B43644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4:52.158" v="70" actId="14100"/>
          <ac:picMkLst>
            <pc:docMk/>
            <pc:sldMk cId="1618764432" sldId="342"/>
            <ac:picMk id="3" creationId="{387845EE-E8F1-3124-8DCE-8500E6B53E52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5:16.815" v="75" actId="14100"/>
        <pc:sldMkLst>
          <pc:docMk/>
          <pc:sldMk cId="1144871707" sldId="343"/>
        </pc:sldMkLst>
        <pc:spChg chg="del">
          <ac:chgData name="Jenny Smyth" userId="S::jenny.smyth@weareverve.co.uk::57aa77e4-7763-44e1-ab4d-90f253d1026c" providerId="AD" clId="Web-{15F87B7A-67C2-1794-3125-F258D4B6104F}" dt="2022-11-07T10:35:03.815" v="72"/>
          <ac:spMkLst>
            <pc:docMk/>
            <pc:sldMk cId="1144871707" sldId="343"/>
            <ac:spMk id="2" creationId="{C32EBBC6-E0D6-A33E-5A9D-FA05ECAA9735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5:16.815" v="75" actId="14100"/>
          <ac:picMkLst>
            <pc:docMk/>
            <pc:sldMk cId="1144871707" sldId="343"/>
            <ac:picMk id="3" creationId="{7BE8ECA5-71D0-9A6E-5C53-7D4EF2DC981F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5:41.128" v="80" actId="14100"/>
        <pc:sldMkLst>
          <pc:docMk/>
          <pc:sldMk cId="2757247841" sldId="344"/>
        </pc:sldMkLst>
        <pc:spChg chg="del">
          <ac:chgData name="Jenny Smyth" userId="S::jenny.smyth@weareverve.co.uk::57aa77e4-7763-44e1-ab4d-90f253d1026c" providerId="AD" clId="Web-{15F87B7A-67C2-1794-3125-F258D4B6104F}" dt="2022-11-07T10:35:25.893" v="77"/>
          <ac:spMkLst>
            <pc:docMk/>
            <pc:sldMk cId="2757247841" sldId="344"/>
            <ac:spMk id="2" creationId="{46874F0D-5ECB-FCEC-5D85-4940DD62CD4A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5:41.128" v="80" actId="14100"/>
          <ac:picMkLst>
            <pc:docMk/>
            <pc:sldMk cId="2757247841" sldId="344"/>
            <ac:picMk id="3" creationId="{E0A42C9D-825B-C3BB-77AE-FB7C93D6D1A4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6:06.566" v="85" actId="14100"/>
        <pc:sldMkLst>
          <pc:docMk/>
          <pc:sldMk cId="280899462" sldId="345"/>
        </pc:sldMkLst>
        <pc:spChg chg="del">
          <ac:chgData name="Jenny Smyth" userId="S::jenny.smyth@weareverve.co.uk::57aa77e4-7763-44e1-ab4d-90f253d1026c" providerId="AD" clId="Web-{15F87B7A-67C2-1794-3125-F258D4B6104F}" dt="2022-11-07T10:35:54.488" v="82"/>
          <ac:spMkLst>
            <pc:docMk/>
            <pc:sldMk cId="280899462" sldId="345"/>
            <ac:spMk id="2" creationId="{7C78B51C-8041-06BE-1FE3-2F2936668921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6:06.566" v="85" actId="14100"/>
          <ac:picMkLst>
            <pc:docMk/>
            <pc:sldMk cId="280899462" sldId="345"/>
            <ac:picMk id="3" creationId="{E8E3BB17-20C7-8DDA-730E-D3CC020E0F1B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6:29.926" v="91" actId="14100"/>
        <pc:sldMkLst>
          <pc:docMk/>
          <pc:sldMk cId="4230553590" sldId="346"/>
        </pc:sldMkLst>
        <pc:spChg chg="del">
          <ac:chgData name="Jenny Smyth" userId="S::jenny.smyth@weareverve.co.uk::57aa77e4-7763-44e1-ab4d-90f253d1026c" providerId="AD" clId="Web-{15F87B7A-67C2-1794-3125-F258D4B6104F}" dt="2022-11-07T10:36:14.957" v="87"/>
          <ac:spMkLst>
            <pc:docMk/>
            <pc:sldMk cId="4230553590" sldId="346"/>
            <ac:spMk id="2" creationId="{29A8740A-F1EB-A52D-4CA2-1CD12967C0F0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6:29.926" v="91" actId="14100"/>
          <ac:picMkLst>
            <pc:docMk/>
            <pc:sldMk cId="4230553590" sldId="346"/>
            <ac:picMk id="3" creationId="{80679D47-BF76-8D95-7EA8-1C4624597034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7:03.521" v="99" actId="14100"/>
        <pc:sldMkLst>
          <pc:docMk/>
          <pc:sldMk cId="401135584" sldId="347"/>
        </pc:sldMkLst>
        <pc:spChg chg="del">
          <ac:chgData name="Jenny Smyth" userId="S::jenny.smyth@weareverve.co.uk::57aa77e4-7763-44e1-ab4d-90f253d1026c" providerId="AD" clId="Web-{15F87B7A-67C2-1794-3125-F258D4B6104F}" dt="2022-11-07T10:36:40.286" v="93"/>
          <ac:spMkLst>
            <pc:docMk/>
            <pc:sldMk cId="401135584" sldId="347"/>
            <ac:spMk id="2" creationId="{A3C69607-F39A-53B9-5AD0-FC7D6DD46155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7:03.521" v="99" actId="14100"/>
          <ac:picMkLst>
            <pc:docMk/>
            <pc:sldMk cId="401135584" sldId="347"/>
            <ac:picMk id="3" creationId="{5F383F20-A4F1-97D4-008D-95545B0E13D0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7:26.491" v="104" actId="14100"/>
        <pc:sldMkLst>
          <pc:docMk/>
          <pc:sldMk cId="1147796869" sldId="348"/>
        </pc:sldMkLst>
        <pc:spChg chg="del">
          <ac:chgData name="Jenny Smyth" userId="S::jenny.smyth@weareverve.co.uk::57aa77e4-7763-44e1-ab4d-90f253d1026c" providerId="AD" clId="Web-{15F87B7A-67C2-1794-3125-F258D4B6104F}" dt="2022-11-07T10:37:11.256" v="101"/>
          <ac:spMkLst>
            <pc:docMk/>
            <pc:sldMk cId="1147796869" sldId="348"/>
            <ac:spMk id="2" creationId="{7D2DC273-FAFA-37FB-64DA-F38804C74D48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7:26.491" v="104" actId="14100"/>
          <ac:picMkLst>
            <pc:docMk/>
            <pc:sldMk cId="1147796869" sldId="348"/>
            <ac:picMk id="3" creationId="{BC574B2B-34DC-46DC-B272-FBDADCBBDED4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0:37:53.538" v="109" actId="14100"/>
        <pc:sldMkLst>
          <pc:docMk/>
          <pc:sldMk cId="2739948104" sldId="349"/>
        </pc:sldMkLst>
        <pc:spChg chg="del">
          <ac:chgData name="Jenny Smyth" userId="S::jenny.smyth@weareverve.co.uk::57aa77e4-7763-44e1-ab4d-90f253d1026c" providerId="AD" clId="Web-{15F87B7A-67C2-1794-3125-F258D4B6104F}" dt="2022-11-07T10:37:38.944" v="106"/>
          <ac:spMkLst>
            <pc:docMk/>
            <pc:sldMk cId="2739948104" sldId="349"/>
            <ac:spMk id="2" creationId="{DA1E94E3-6AB1-B745-2E88-199FF04D5614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0:37:53.538" v="109" actId="14100"/>
          <ac:picMkLst>
            <pc:docMk/>
            <pc:sldMk cId="2739948104" sldId="349"/>
            <ac:picMk id="3" creationId="{5D1E61BF-19B8-7B3E-63A5-909EA12D6CC3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1:03:58.847" v="114" actId="14100"/>
        <pc:sldMkLst>
          <pc:docMk/>
          <pc:sldMk cId="4098848716" sldId="350"/>
        </pc:sldMkLst>
        <pc:spChg chg="del">
          <ac:chgData name="Jenny Smyth" userId="S::jenny.smyth@weareverve.co.uk::57aa77e4-7763-44e1-ab4d-90f253d1026c" providerId="AD" clId="Web-{15F87B7A-67C2-1794-3125-F258D4B6104F}" dt="2022-11-07T10:39:41.620" v="111"/>
          <ac:spMkLst>
            <pc:docMk/>
            <pc:sldMk cId="4098848716" sldId="350"/>
            <ac:spMk id="2" creationId="{24D3D34A-5330-8CD3-D89B-719CF51FAF91}"/>
          </ac:spMkLst>
        </pc:spChg>
        <pc:picChg chg="add mod">
          <ac:chgData name="Jenny Smyth" userId="S::jenny.smyth@weareverve.co.uk::57aa77e4-7763-44e1-ab4d-90f253d1026c" providerId="AD" clId="Web-{15F87B7A-67C2-1794-3125-F258D4B6104F}" dt="2022-11-07T11:03:58.847" v="114" actId="14100"/>
          <ac:picMkLst>
            <pc:docMk/>
            <pc:sldMk cId="4098848716" sldId="350"/>
            <ac:picMk id="2" creationId="{80E049B0-D9CA-27CB-94A0-3F12A03E7F9A}"/>
          </ac:picMkLst>
        </pc:picChg>
      </pc:sldChg>
      <pc:sldChg chg="addSp delSp modSp new ord">
        <pc:chgData name="Jenny Smyth" userId="S::jenny.smyth@weareverve.co.uk::57aa77e4-7763-44e1-ab4d-90f253d1026c" providerId="AD" clId="Web-{15F87B7A-67C2-1794-3125-F258D4B6104F}" dt="2022-11-07T11:05:46.771" v="132"/>
        <pc:sldMkLst>
          <pc:docMk/>
          <pc:sldMk cId="460144067" sldId="351"/>
        </pc:sldMkLst>
        <pc:spChg chg="del">
          <ac:chgData name="Jenny Smyth" userId="S::jenny.smyth@weareverve.co.uk::57aa77e4-7763-44e1-ab4d-90f253d1026c" providerId="AD" clId="Web-{15F87B7A-67C2-1794-3125-F258D4B6104F}" dt="2022-11-07T11:05:21.052" v="127"/>
          <ac:spMkLst>
            <pc:docMk/>
            <pc:sldMk cId="460144067" sldId="351"/>
            <ac:spMk id="3" creationId="{22860783-B926-D57A-019D-54F09921E63A}"/>
          </ac:spMkLst>
        </pc:spChg>
        <pc:picChg chg="add mod ord">
          <ac:chgData name="Jenny Smyth" userId="S::jenny.smyth@weareverve.co.uk::57aa77e4-7763-44e1-ab4d-90f253d1026c" providerId="AD" clId="Web-{15F87B7A-67C2-1794-3125-F258D4B6104F}" dt="2022-11-07T11:05:29.068" v="130" actId="14100"/>
          <ac:picMkLst>
            <pc:docMk/>
            <pc:sldMk cId="460144067" sldId="351"/>
            <ac:picMk id="4" creationId="{6DBC0FE6-CB3C-C50A-BB81-B779A3B2E707}"/>
          </ac:picMkLst>
        </pc:picChg>
      </pc:sldChg>
      <pc:sldChg chg="addSp delSp modSp new">
        <pc:chgData name="Jenny Smyth" userId="S::jenny.smyth@weareverve.co.uk::57aa77e4-7763-44e1-ab4d-90f253d1026c" providerId="AD" clId="Web-{15F87B7A-67C2-1794-3125-F258D4B6104F}" dt="2022-11-07T11:09:10.433" v="171" actId="14100"/>
        <pc:sldMkLst>
          <pc:docMk/>
          <pc:sldMk cId="3389306628" sldId="352"/>
        </pc:sldMkLst>
        <pc:spChg chg="del">
          <ac:chgData name="Jenny Smyth" userId="S::jenny.smyth@weareverve.co.uk::57aa77e4-7763-44e1-ab4d-90f253d1026c" providerId="AD" clId="Web-{15F87B7A-67C2-1794-3125-F258D4B6104F}" dt="2022-11-07T11:09:03.667" v="169"/>
          <ac:spMkLst>
            <pc:docMk/>
            <pc:sldMk cId="3389306628" sldId="352"/>
            <ac:spMk id="3" creationId="{DF1053DB-D83A-3294-7CAA-064D0DD79F87}"/>
          </ac:spMkLst>
        </pc:spChg>
        <pc:picChg chg="add mod ord">
          <ac:chgData name="Jenny Smyth" userId="S::jenny.smyth@weareverve.co.uk::57aa77e4-7763-44e1-ab4d-90f253d1026c" providerId="AD" clId="Web-{15F87B7A-67C2-1794-3125-F258D4B6104F}" dt="2022-11-07T11:09:10.433" v="171" actId="14100"/>
          <ac:picMkLst>
            <pc:docMk/>
            <pc:sldMk cId="3389306628" sldId="352"/>
            <ac:picMk id="4" creationId="{C7C5BCE1-5A96-5855-19CF-27690F059A4A}"/>
          </ac:picMkLst>
        </pc:picChg>
      </pc:sldChg>
    </pc:docChg>
  </pc:docChgLst>
  <pc:docChgLst>
    <pc:chgData name="Maddie Delboy" userId="S::maddie.delboy@apricitycompliance.co.uk::de9f24a0-825f-445f-8a16-481c85d919aa" providerId="AD" clId="Web-{71E973DC-C582-4FB6-C152-839A33754D8F}"/>
    <pc:docChg chg="modSld">
      <pc:chgData name="Maddie Delboy" userId="S::maddie.delboy@apricitycompliance.co.uk::de9f24a0-825f-445f-8a16-481c85d919aa" providerId="AD" clId="Web-{71E973DC-C582-4FB6-C152-839A33754D8F}" dt="2022-11-07T13:08:38.836" v="287"/>
      <pc:docMkLst>
        <pc:docMk/>
      </pc:docMkLst>
      <pc:sldChg chg="modNotes">
        <pc:chgData name="Maddie Delboy" userId="S::maddie.delboy@apricitycompliance.co.uk::de9f24a0-825f-445f-8a16-481c85d919aa" providerId="AD" clId="Web-{71E973DC-C582-4FB6-C152-839A33754D8F}" dt="2022-11-07T13:04:40.804" v="11"/>
        <pc:sldMkLst>
          <pc:docMk/>
          <pc:sldMk cId="771339749" sldId="339"/>
        </pc:sldMkLst>
      </pc:sldChg>
      <pc:sldChg chg="modNotes">
        <pc:chgData name="Maddie Delboy" userId="S::maddie.delboy@apricitycompliance.co.uk::de9f24a0-825f-445f-8a16-481c85d919aa" providerId="AD" clId="Web-{71E973DC-C582-4FB6-C152-839A33754D8F}" dt="2022-11-07T13:08:33.164" v="284"/>
        <pc:sldMkLst>
          <pc:docMk/>
          <pc:sldMk cId="4243446808" sldId="341"/>
        </pc:sldMkLst>
      </pc:sldChg>
      <pc:sldChg chg="modNotes">
        <pc:chgData name="Maddie Delboy" userId="S::maddie.delboy@apricitycompliance.co.uk::de9f24a0-825f-445f-8a16-481c85d919aa" providerId="AD" clId="Web-{71E973DC-C582-4FB6-C152-839A33754D8F}" dt="2022-11-07T13:05:42.011" v="59"/>
        <pc:sldMkLst>
          <pc:docMk/>
          <pc:sldMk cId="1618764432" sldId="342"/>
        </pc:sldMkLst>
      </pc:sldChg>
      <pc:sldChg chg="modNotes">
        <pc:chgData name="Maddie Delboy" userId="S::maddie.delboy@apricitycompliance.co.uk::de9f24a0-825f-445f-8a16-481c85d919aa" providerId="AD" clId="Web-{71E973DC-C582-4FB6-C152-839A33754D8F}" dt="2022-11-07T13:08:38.836" v="287"/>
        <pc:sldMkLst>
          <pc:docMk/>
          <pc:sldMk cId="1144871707" sldId="343"/>
        </pc:sldMkLst>
      </pc:sldChg>
    </pc:docChg>
  </pc:docChgLst>
  <pc:docChgLst>
    <pc:chgData name="Hayley Rabbets" userId="S::hayley.rabbets@weareverve.co.uk::b0178bfd-3801-498a-8b8a-cb0dd5636621" providerId="AD" clId="Web-{02E0EDFD-2492-6331-D3F7-51ACEA45E5A7}"/>
    <pc:docChg chg="addSld delSld modSld sldOrd">
      <pc:chgData name="Hayley Rabbets" userId="S::hayley.rabbets@weareverve.co.uk::b0178bfd-3801-498a-8b8a-cb0dd5636621" providerId="AD" clId="Web-{02E0EDFD-2492-6331-D3F7-51ACEA45E5A7}" dt="2022-06-29T09:10:33.407" v="201" actId="20577"/>
      <pc:docMkLst>
        <pc:docMk/>
      </pc:docMkLst>
      <pc:sldChg chg="modSp addAnim delAnim">
        <pc:chgData name="Hayley Rabbets" userId="S::hayley.rabbets@weareverve.co.uk::b0178bfd-3801-498a-8b8a-cb0dd5636621" providerId="AD" clId="Web-{02E0EDFD-2492-6331-D3F7-51ACEA45E5A7}" dt="2022-06-29T09:03:44.333" v="79" actId="20577"/>
        <pc:sldMkLst>
          <pc:docMk/>
          <pc:sldMk cId="601545784" sldId="271"/>
        </pc:sldMkLst>
        <pc:spChg chg="mod">
          <ac:chgData name="Hayley Rabbets" userId="S::hayley.rabbets@weareverve.co.uk::b0178bfd-3801-498a-8b8a-cb0dd5636621" providerId="AD" clId="Web-{02E0EDFD-2492-6331-D3F7-51ACEA45E5A7}" dt="2022-06-29T09:03:44.333" v="79" actId="20577"/>
          <ac:spMkLst>
            <pc:docMk/>
            <pc:sldMk cId="601545784" sldId="271"/>
            <ac:spMk id="3" creationId="{EE4B024F-677B-1565-DD41-DB3B380C6488}"/>
          </ac:spMkLst>
        </pc:spChg>
      </pc:sldChg>
      <pc:sldChg chg="modSp">
        <pc:chgData name="Hayley Rabbets" userId="S::hayley.rabbets@weareverve.co.uk::b0178bfd-3801-498a-8b8a-cb0dd5636621" providerId="AD" clId="Web-{02E0EDFD-2492-6331-D3F7-51ACEA45E5A7}" dt="2022-06-29T09:04:36.024" v="87" actId="20577"/>
        <pc:sldMkLst>
          <pc:docMk/>
          <pc:sldMk cId="1382921848" sldId="273"/>
        </pc:sldMkLst>
        <pc:spChg chg="mod">
          <ac:chgData name="Hayley Rabbets" userId="S::hayley.rabbets@weareverve.co.uk::b0178bfd-3801-498a-8b8a-cb0dd5636621" providerId="AD" clId="Web-{02E0EDFD-2492-6331-D3F7-51ACEA45E5A7}" dt="2022-06-29T09:04:36.024" v="87" actId="20577"/>
          <ac:spMkLst>
            <pc:docMk/>
            <pc:sldMk cId="1382921848" sldId="273"/>
            <ac:spMk id="3" creationId="{AF42C9B3-79D7-028C-E75C-E61F75A3FBA0}"/>
          </ac:spMkLst>
        </pc:spChg>
      </pc:sldChg>
      <pc:sldChg chg="modSp del">
        <pc:chgData name="Hayley Rabbets" userId="S::hayley.rabbets@weareverve.co.uk::b0178bfd-3801-498a-8b8a-cb0dd5636621" providerId="AD" clId="Web-{02E0EDFD-2492-6331-D3F7-51ACEA45E5A7}" dt="2022-06-29T09:07:51.755" v="191"/>
        <pc:sldMkLst>
          <pc:docMk/>
          <pc:sldMk cId="2939213698" sldId="290"/>
        </pc:sldMkLst>
        <pc:spChg chg="mod">
          <ac:chgData name="Hayley Rabbets" userId="S::hayley.rabbets@weareverve.co.uk::b0178bfd-3801-498a-8b8a-cb0dd5636621" providerId="AD" clId="Web-{02E0EDFD-2492-6331-D3F7-51ACEA45E5A7}" dt="2022-06-29T09:05:31.121" v="92"/>
          <ac:spMkLst>
            <pc:docMk/>
            <pc:sldMk cId="2939213698" sldId="290"/>
            <ac:spMk id="3" creationId="{C4450F54-5A66-B21A-0927-3418C59A8391}"/>
          </ac:spMkLst>
        </pc:spChg>
      </pc:sldChg>
      <pc:sldChg chg="modSp">
        <pc:chgData name="Hayley Rabbets" userId="S::hayley.rabbets@weareverve.co.uk::b0178bfd-3801-498a-8b8a-cb0dd5636621" providerId="AD" clId="Web-{02E0EDFD-2492-6331-D3F7-51ACEA45E5A7}" dt="2022-06-29T09:10:33.407" v="201" actId="20577"/>
        <pc:sldMkLst>
          <pc:docMk/>
          <pc:sldMk cId="3302915691" sldId="296"/>
        </pc:sldMkLst>
        <pc:spChg chg="mod">
          <ac:chgData name="Hayley Rabbets" userId="S::hayley.rabbets@weareverve.co.uk::b0178bfd-3801-498a-8b8a-cb0dd5636621" providerId="AD" clId="Web-{02E0EDFD-2492-6331-D3F7-51ACEA45E5A7}" dt="2022-06-29T09:10:33.407" v="201" actId="20577"/>
          <ac:spMkLst>
            <pc:docMk/>
            <pc:sldMk cId="3302915691" sldId="296"/>
            <ac:spMk id="3" creationId="{26068AF9-6DA9-65FD-DF34-8F3F6F29D846}"/>
          </ac:spMkLst>
        </pc:spChg>
      </pc:sldChg>
      <pc:sldChg chg="modSp add ord replId">
        <pc:chgData name="Hayley Rabbets" userId="S::hayley.rabbets@weareverve.co.uk::b0178bfd-3801-498a-8b8a-cb0dd5636621" providerId="AD" clId="Web-{02E0EDFD-2492-6331-D3F7-51ACEA45E5A7}" dt="2022-06-29T09:07:49.505" v="190" actId="20577"/>
        <pc:sldMkLst>
          <pc:docMk/>
          <pc:sldMk cId="3357466271" sldId="314"/>
        </pc:sldMkLst>
        <pc:spChg chg="mod">
          <ac:chgData name="Hayley Rabbets" userId="S::hayley.rabbets@weareverve.co.uk::b0178bfd-3801-498a-8b8a-cb0dd5636621" providerId="AD" clId="Web-{02E0EDFD-2492-6331-D3F7-51ACEA45E5A7}" dt="2022-06-29T09:07:49.505" v="190" actId="20577"/>
          <ac:spMkLst>
            <pc:docMk/>
            <pc:sldMk cId="3357466271" sldId="314"/>
            <ac:spMk id="3" creationId="{AF42C9B3-79D7-028C-E75C-E61F75A3FBA0}"/>
          </ac:spMkLst>
        </pc:spChg>
      </pc:sldChg>
    </pc:docChg>
  </pc:docChgLst>
  <pc:docChgLst>
    <pc:chgData name="Jenny Smyth" userId="S::jenny.smyth@weareverve.co.uk::57aa77e4-7763-44e1-ab4d-90f253d1026c" providerId="AD" clId="Web-{56D81ECD-0027-EB18-9179-D15A5763E0BD}"/>
    <pc:docChg chg="modSld">
      <pc:chgData name="Jenny Smyth" userId="S::jenny.smyth@weareverve.co.uk::57aa77e4-7763-44e1-ab4d-90f253d1026c" providerId="AD" clId="Web-{56D81ECD-0027-EB18-9179-D15A5763E0BD}" dt="2022-11-04T15:22:35.414" v="37"/>
      <pc:docMkLst>
        <pc:docMk/>
      </pc:docMkLst>
      <pc:sldChg chg="modSp">
        <pc:chgData name="Jenny Smyth" userId="S::jenny.smyth@weareverve.co.uk::57aa77e4-7763-44e1-ab4d-90f253d1026c" providerId="AD" clId="Web-{56D81ECD-0027-EB18-9179-D15A5763E0BD}" dt="2022-11-04T15:20:22.676" v="12" actId="20577"/>
        <pc:sldMkLst>
          <pc:docMk/>
          <pc:sldMk cId="4029995569" sldId="327"/>
        </pc:sldMkLst>
        <pc:spChg chg="mod">
          <ac:chgData name="Jenny Smyth" userId="S::jenny.smyth@weareverve.co.uk::57aa77e4-7763-44e1-ab4d-90f253d1026c" providerId="AD" clId="Web-{56D81ECD-0027-EB18-9179-D15A5763E0BD}" dt="2022-11-04T15:20:22.676" v="12" actId="20577"/>
          <ac:spMkLst>
            <pc:docMk/>
            <pc:sldMk cId="4029995569" sldId="327"/>
            <ac:spMk id="3" creationId="{2F505826-E356-EAC6-9851-937F28ABF4F6}"/>
          </ac:spMkLst>
        </pc:spChg>
      </pc:sldChg>
      <pc:sldChg chg="modNotes">
        <pc:chgData name="Jenny Smyth" userId="S::jenny.smyth@weareverve.co.uk::57aa77e4-7763-44e1-ab4d-90f253d1026c" providerId="AD" clId="Web-{56D81ECD-0027-EB18-9179-D15A5763E0BD}" dt="2022-11-04T15:22:35.414" v="37"/>
        <pc:sldMkLst>
          <pc:docMk/>
          <pc:sldMk cId="1697712093" sldId="328"/>
        </pc:sldMkLst>
      </pc:sldChg>
    </pc:docChg>
  </pc:docChgLst>
  <pc:docChgLst>
    <pc:chgData name="Hayley Rabbets" userId="b0178bfd-3801-498a-8b8a-cb0dd5636621" providerId="ADAL" clId="{E3F899FC-FECC-A946-8CF6-947D98FC91E4}"/>
    <pc:docChg chg="undo custSel addSld delSld modSld sldOrd">
      <pc:chgData name="Hayley Rabbets" userId="b0178bfd-3801-498a-8b8a-cb0dd5636621" providerId="ADAL" clId="{E3F899FC-FECC-A946-8CF6-947D98FC91E4}" dt="2022-07-12T16:36:35.914" v="6555" actId="20577"/>
      <pc:docMkLst>
        <pc:docMk/>
      </pc:docMkLst>
      <pc:sldChg chg="modSp modAnim">
        <pc:chgData name="Hayley Rabbets" userId="b0178bfd-3801-498a-8b8a-cb0dd5636621" providerId="ADAL" clId="{E3F899FC-FECC-A946-8CF6-947D98FC91E4}" dt="2022-07-12T15:45:19.436" v="4043" actId="123"/>
        <pc:sldMkLst>
          <pc:docMk/>
          <pc:sldMk cId="3285690754" sldId="258"/>
        </pc:sldMkLst>
        <pc:spChg chg="mod">
          <ac:chgData name="Hayley Rabbets" userId="b0178bfd-3801-498a-8b8a-cb0dd5636621" providerId="ADAL" clId="{E3F899FC-FECC-A946-8CF6-947D98FC91E4}" dt="2022-07-12T15:45:19.436" v="4043" actId="123"/>
          <ac:spMkLst>
            <pc:docMk/>
            <pc:sldMk cId="3285690754" sldId="258"/>
            <ac:spMk id="3" creationId="{29A7C5F2-F88D-4F23-DEC4-492947064214}"/>
          </ac:spMkLst>
        </pc:spChg>
      </pc:sldChg>
      <pc:sldChg chg="modSp modAnim">
        <pc:chgData name="Hayley Rabbets" userId="b0178bfd-3801-498a-8b8a-cb0dd5636621" providerId="ADAL" clId="{E3F899FC-FECC-A946-8CF6-947D98FC91E4}" dt="2022-07-12T15:44:56.988" v="4042" actId="20577"/>
        <pc:sldMkLst>
          <pc:docMk/>
          <pc:sldMk cId="2565916590" sldId="259"/>
        </pc:sldMkLst>
        <pc:spChg chg="mod">
          <ac:chgData name="Hayley Rabbets" userId="b0178bfd-3801-498a-8b8a-cb0dd5636621" providerId="ADAL" clId="{E3F899FC-FECC-A946-8CF6-947D98FC91E4}" dt="2022-07-12T15:44:56.988" v="4042" actId="20577"/>
          <ac:spMkLst>
            <pc:docMk/>
            <pc:sldMk cId="2565916590" sldId="259"/>
            <ac:spMk id="3" creationId="{2CB91854-A417-336A-FD90-85E819110D06}"/>
          </ac:spMkLst>
        </pc:spChg>
      </pc:sldChg>
      <pc:sldChg chg="modNotesTx">
        <pc:chgData name="Hayley Rabbets" userId="b0178bfd-3801-498a-8b8a-cb0dd5636621" providerId="ADAL" clId="{E3F899FC-FECC-A946-8CF6-947D98FC91E4}" dt="2022-06-29T11:03:34.048" v="555" actId="20577"/>
        <pc:sldMkLst>
          <pc:docMk/>
          <pc:sldMk cId="2710331171" sldId="263"/>
        </pc:sldMkLst>
      </pc:sldChg>
      <pc:sldChg chg="modSp modAnim">
        <pc:chgData name="Hayley Rabbets" userId="b0178bfd-3801-498a-8b8a-cb0dd5636621" providerId="ADAL" clId="{E3F899FC-FECC-A946-8CF6-947D98FC91E4}" dt="2022-06-29T09:22:08.643" v="13" actId="20577"/>
        <pc:sldMkLst>
          <pc:docMk/>
          <pc:sldMk cId="3853893365" sldId="264"/>
        </pc:sldMkLst>
        <pc:spChg chg="mod">
          <ac:chgData name="Hayley Rabbets" userId="b0178bfd-3801-498a-8b8a-cb0dd5636621" providerId="ADAL" clId="{E3F899FC-FECC-A946-8CF6-947D98FC91E4}" dt="2022-06-29T09:22:08.643" v="13" actId="20577"/>
          <ac:spMkLst>
            <pc:docMk/>
            <pc:sldMk cId="3853893365" sldId="264"/>
            <ac:spMk id="3" creationId="{B3F9C9FD-165A-A96C-9B0F-6CC3D129C832}"/>
          </ac:spMkLst>
        </pc:spChg>
      </pc:sldChg>
      <pc:sldChg chg="modSp modAnim modNotesTx">
        <pc:chgData name="Hayley Rabbets" userId="b0178bfd-3801-498a-8b8a-cb0dd5636621" providerId="ADAL" clId="{E3F899FC-FECC-A946-8CF6-947D98FC91E4}" dt="2022-06-29T11:04:15.555" v="697" actId="20577"/>
        <pc:sldMkLst>
          <pc:docMk/>
          <pc:sldMk cId="1696306320" sldId="265"/>
        </pc:sldMkLst>
        <pc:spChg chg="mod">
          <ac:chgData name="Hayley Rabbets" userId="b0178bfd-3801-498a-8b8a-cb0dd5636621" providerId="ADAL" clId="{E3F899FC-FECC-A946-8CF6-947D98FC91E4}" dt="2022-06-29T09:23:03.547" v="61" actId="113"/>
          <ac:spMkLst>
            <pc:docMk/>
            <pc:sldMk cId="1696306320" sldId="265"/>
            <ac:spMk id="3" creationId="{789CCF3B-7382-B4DF-C111-509AA9382022}"/>
          </ac:spMkLst>
        </pc:spChg>
      </pc:sldChg>
      <pc:sldChg chg="modSp modAnim">
        <pc:chgData name="Hayley Rabbets" userId="b0178bfd-3801-498a-8b8a-cb0dd5636621" providerId="ADAL" clId="{E3F899FC-FECC-A946-8CF6-947D98FC91E4}" dt="2022-06-29T09:24:30.692" v="112" actId="20577"/>
        <pc:sldMkLst>
          <pc:docMk/>
          <pc:sldMk cId="2391250368" sldId="267"/>
        </pc:sldMkLst>
        <pc:spChg chg="mod">
          <ac:chgData name="Hayley Rabbets" userId="b0178bfd-3801-498a-8b8a-cb0dd5636621" providerId="ADAL" clId="{E3F899FC-FECC-A946-8CF6-947D98FC91E4}" dt="2022-06-29T09:24:30.692" v="112" actId="20577"/>
          <ac:spMkLst>
            <pc:docMk/>
            <pc:sldMk cId="2391250368" sldId="267"/>
            <ac:spMk id="3" creationId="{BE8E3D13-F373-A0FF-9E7A-08354A6E472B}"/>
          </ac:spMkLst>
        </pc:spChg>
      </pc:sldChg>
      <pc:sldChg chg="modSp">
        <pc:chgData name="Hayley Rabbets" userId="b0178bfd-3801-498a-8b8a-cb0dd5636621" providerId="ADAL" clId="{E3F899FC-FECC-A946-8CF6-947D98FC91E4}" dt="2022-07-12T15:45:44.192" v="4045" actId="123"/>
        <pc:sldMkLst>
          <pc:docMk/>
          <pc:sldMk cId="4067211082" sldId="269"/>
        </pc:sldMkLst>
        <pc:spChg chg="mod">
          <ac:chgData name="Hayley Rabbets" userId="b0178bfd-3801-498a-8b8a-cb0dd5636621" providerId="ADAL" clId="{E3F899FC-FECC-A946-8CF6-947D98FC91E4}" dt="2022-07-12T15:45:44.192" v="4045" actId="123"/>
          <ac:spMkLst>
            <pc:docMk/>
            <pc:sldMk cId="4067211082" sldId="269"/>
            <ac:spMk id="3" creationId="{F186AE87-BBFB-2675-DFA8-C31BDCE54E59}"/>
          </ac:spMkLst>
        </pc:spChg>
      </pc:sldChg>
      <pc:sldChg chg="modSp">
        <pc:chgData name="Hayley Rabbets" userId="b0178bfd-3801-498a-8b8a-cb0dd5636621" providerId="ADAL" clId="{E3F899FC-FECC-A946-8CF6-947D98FC91E4}" dt="2022-07-12T15:45:27.657" v="4044" actId="123"/>
        <pc:sldMkLst>
          <pc:docMk/>
          <pc:sldMk cId="2414132655" sldId="277"/>
        </pc:sldMkLst>
        <pc:spChg chg="mod">
          <ac:chgData name="Hayley Rabbets" userId="b0178bfd-3801-498a-8b8a-cb0dd5636621" providerId="ADAL" clId="{E3F899FC-FECC-A946-8CF6-947D98FC91E4}" dt="2022-07-12T15:45:27.657" v="4044" actId="123"/>
          <ac:spMkLst>
            <pc:docMk/>
            <pc:sldMk cId="2414132655" sldId="277"/>
            <ac:spMk id="3" creationId="{B6602A46-5592-E7FE-4F00-883B1D9CD794}"/>
          </ac:spMkLst>
        </pc:spChg>
      </pc:sldChg>
      <pc:sldChg chg="modSp">
        <pc:chgData name="Hayley Rabbets" userId="b0178bfd-3801-498a-8b8a-cb0dd5636621" providerId="ADAL" clId="{E3F899FC-FECC-A946-8CF6-947D98FC91E4}" dt="2022-07-12T15:45:58.326" v="4046" actId="123"/>
        <pc:sldMkLst>
          <pc:docMk/>
          <pc:sldMk cId="239681652" sldId="279"/>
        </pc:sldMkLst>
        <pc:spChg chg="mod">
          <ac:chgData name="Hayley Rabbets" userId="b0178bfd-3801-498a-8b8a-cb0dd5636621" providerId="ADAL" clId="{E3F899FC-FECC-A946-8CF6-947D98FC91E4}" dt="2022-07-12T15:45:58.326" v="4046" actId="123"/>
          <ac:spMkLst>
            <pc:docMk/>
            <pc:sldMk cId="239681652" sldId="279"/>
            <ac:spMk id="3" creationId="{AF42C9B3-79D7-028C-E75C-E61F75A3FBA0}"/>
          </ac:spMkLst>
        </pc:spChg>
      </pc:sldChg>
      <pc:sldChg chg="modSp">
        <pc:chgData name="Hayley Rabbets" userId="b0178bfd-3801-498a-8b8a-cb0dd5636621" providerId="ADAL" clId="{E3F899FC-FECC-A946-8CF6-947D98FC91E4}" dt="2022-07-12T15:46:03.467" v="4047" actId="123"/>
        <pc:sldMkLst>
          <pc:docMk/>
          <pc:sldMk cId="2038954135" sldId="281"/>
        </pc:sldMkLst>
        <pc:spChg chg="mod">
          <ac:chgData name="Hayley Rabbets" userId="b0178bfd-3801-498a-8b8a-cb0dd5636621" providerId="ADAL" clId="{E3F899FC-FECC-A946-8CF6-947D98FC91E4}" dt="2022-07-12T15:46:03.467" v="4047" actId="123"/>
          <ac:spMkLst>
            <pc:docMk/>
            <pc:sldMk cId="2038954135" sldId="281"/>
            <ac:spMk id="3" creationId="{1C95CDD8-96BF-499B-E98B-CADB9892814E}"/>
          </ac:spMkLst>
        </pc:spChg>
      </pc:sldChg>
      <pc:sldChg chg="modSp">
        <pc:chgData name="Hayley Rabbets" userId="b0178bfd-3801-498a-8b8a-cb0dd5636621" providerId="ADAL" clId="{E3F899FC-FECC-A946-8CF6-947D98FC91E4}" dt="2022-07-12T15:46:09.312" v="4048" actId="123"/>
        <pc:sldMkLst>
          <pc:docMk/>
          <pc:sldMk cId="2664250878" sldId="289"/>
        </pc:sldMkLst>
        <pc:spChg chg="mod">
          <ac:chgData name="Hayley Rabbets" userId="b0178bfd-3801-498a-8b8a-cb0dd5636621" providerId="ADAL" clId="{E3F899FC-FECC-A946-8CF6-947D98FC91E4}" dt="2022-07-12T15:46:09.312" v="4048" actId="123"/>
          <ac:spMkLst>
            <pc:docMk/>
            <pc:sldMk cId="2664250878" sldId="289"/>
            <ac:spMk id="3" creationId="{1C95CDD8-96BF-499B-E98B-CADB9892814E}"/>
          </ac:spMkLst>
        </pc:spChg>
      </pc:sldChg>
      <pc:sldChg chg="modNotesTx">
        <pc:chgData name="Hayley Rabbets" userId="b0178bfd-3801-498a-8b8a-cb0dd5636621" providerId="ADAL" clId="{E3F899FC-FECC-A946-8CF6-947D98FC91E4}" dt="2022-06-29T09:32:14.665" v="439" actId="20577"/>
        <pc:sldMkLst>
          <pc:docMk/>
          <pc:sldMk cId="1374862682" sldId="297"/>
        </pc:sldMkLst>
      </pc:sldChg>
      <pc:sldChg chg="modSp modAnim">
        <pc:chgData name="Hayley Rabbets" userId="b0178bfd-3801-498a-8b8a-cb0dd5636621" providerId="ADAL" clId="{E3F899FC-FECC-A946-8CF6-947D98FC91E4}" dt="2022-07-12T15:46:29.142" v="4052" actId="20577"/>
        <pc:sldMkLst>
          <pc:docMk/>
          <pc:sldMk cId="1213966888" sldId="300"/>
        </pc:sldMkLst>
        <pc:spChg chg="mod">
          <ac:chgData name="Hayley Rabbets" userId="b0178bfd-3801-498a-8b8a-cb0dd5636621" providerId="ADAL" clId="{E3F899FC-FECC-A946-8CF6-947D98FC91E4}" dt="2022-07-12T15:46:29.142" v="4052" actId="20577"/>
          <ac:spMkLst>
            <pc:docMk/>
            <pc:sldMk cId="1213966888" sldId="300"/>
            <ac:spMk id="3" creationId="{2F505826-E356-EAC6-9851-937F28ABF4F6}"/>
          </ac:spMkLst>
        </pc:spChg>
      </pc:sldChg>
      <pc:sldChg chg="modNotesTx">
        <pc:chgData name="Hayley Rabbets" userId="b0178bfd-3801-498a-8b8a-cb0dd5636621" providerId="ADAL" clId="{E3F899FC-FECC-A946-8CF6-947D98FC91E4}" dt="2022-06-29T09:36:46.345" v="475" actId="20577"/>
        <pc:sldMkLst>
          <pc:docMk/>
          <pc:sldMk cId="2573433894" sldId="301"/>
        </pc:sldMkLst>
      </pc:sldChg>
      <pc:sldChg chg="modNotesTx">
        <pc:chgData name="Hayley Rabbets" userId="b0178bfd-3801-498a-8b8a-cb0dd5636621" providerId="ADAL" clId="{E3F899FC-FECC-A946-8CF6-947D98FC91E4}" dt="2022-06-29T11:06:13.526" v="815" actId="20577"/>
        <pc:sldMkLst>
          <pc:docMk/>
          <pc:sldMk cId="1001611837" sldId="306"/>
        </pc:sldMkLst>
      </pc:sldChg>
      <pc:sldChg chg="modSp">
        <pc:chgData name="Hayley Rabbets" userId="b0178bfd-3801-498a-8b8a-cb0dd5636621" providerId="ADAL" clId="{E3F899FC-FECC-A946-8CF6-947D98FC91E4}" dt="2022-07-12T15:46:13.448" v="4049" actId="123"/>
        <pc:sldMkLst>
          <pc:docMk/>
          <pc:sldMk cId="3357466271" sldId="314"/>
        </pc:sldMkLst>
        <pc:spChg chg="mod">
          <ac:chgData name="Hayley Rabbets" userId="b0178bfd-3801-498a-8b8a-cb0dd5636621" providerId="ADAL" clId="{E3F899FC-FECC-A946-8CF6-947D98FC91E4}" dt="2022-07-12T15:46:13.448" v="4049" actId="123"/>
          <ac:spMkLst>
            <pc:docMk/>
            <pc:sldMk cId="3357466271" sldId="314"/>
            <ac:spMk id="3" creationId="{AF42C9B3-79D7-028C-E75C-E61F75A3FBA0}"/>
          </ac:spMkLst>
        </pc:spChg>
      </pc:sldChg>
      <pc:sldChg chg="modSp add mod ord">
        <pc:chgData name="Hayley Rabbets" userId="b0178bfd-3801-498a-8b8a-cb0dd5636621" providerId="ADAL" clId="{E3F899FC-FECC-A946-8CF6-947D98FC91E4}" dt="2022-07-12T15:46:40.642" v="4053" actId="20577"/>
        <pc:sldMkLst>
          <pc:docMk/>
          <pc:sldMk cId="3762332459" sldId="315"/>
        </pc:sldMkLst>
        <pc:spChg chg="mod">
          <ac:chgData name="Hayley Rabbets" userId="b0178bfd-3801-498a-8b8a-cb0dd5636621" providerId="ADAL" clId="{E3F899FC-FECC-A946-8CF6-947D98FC91E4}" dt="2022-07-12T15:46:40.642" v="4053" actId="20577"/>
          <ac:spMkLst>
            <pc:docMk/>
            <pc:sldMk cId="3762332459" sldId="315"/>
            <ac:spMk id="8" creationId="{B264190E-F67D-14E5-79E2-F398BDE5C809}"/>
          </ac:spMkLst>
        </pc:spChg>
      </pc:sldChg>
      <pc:sldChg chg="modSp add mod ord modAnim">
        <pc:chgData name="Hayley Rabbets" userId="b0178bfd-3801-498a-8b8a-cb0dd5636621" providerId="ADAL" clId="{E3F899FC-FECC-A946-8CF6-947D98FC91E4}" dt="2022-07-12T15:46:45.953" v="4055" actId="123"/>
        <pc:sldMkLst>
          <pc:docMk/>
          <pc:sldMk cId="186235623" sldId="316"/>
        </pc:sldMkLst>
        <pc:spChg chg="mod">
          <ac:chgData name="Hayley Rabbets" userId="b0178bfd-3801-498a-8b8a-cb0dd5636621" providerId="ADAL" clId="{E3F899FC-FECC-A946-8CF6-947D98FC91E4}" dt="2022-07-12T15:46:43.197" v="4054" actId="20577"/>
          <ac:spMkLst>
            <pc:docMk/>
            <pc:sldMk cId="186235623" sldId="316"/>
            <ac:spMk id="2" creationId="{3911BA25-C72E-6A02-27C1-735F509959F9}"/>
          </ac:spMkLst>
        </pc:spChg>
        <pc:spChg chg="mod">
          <ac:chgData name="Hayley Rabbets" userId="b0178bfd-3801-498a-8b8a-cb0dd5636621" providerId="ADAL" clId="{E3F899FC-FECC-A946-8CF6-947D98FC91E4}" dt="2022-07-12T15:46:45.953" v="4055" actId="123"/>
          <ac:spMkLst>
            <pc:docMk/>
            <pc:sldMk cId="186235623" sldId="316"/>
            <ac:spMk id="3" creationId="{F186AE87-BBFB-2675-DFA8-C31BDCE54E59}"/>
          </ac:spMkLst>
        </pc:spChg>
      </pc:sldChg>
      <pc:sldChg chg="modSp add mod modAnim">
        <pc:chgData name="Hayley Rabbets" userId="b0178bfd-3801-498a-8b8a-cb0dd5636621" providerId="ADAL" clId="{E3F899FC-FECC-A946-8CF6-947D98FC91E4}" dt="2022-07-12T15:47:18.401" v="4060" actId="20577"/>
        <pc:sldMkLst>
          <pc:docMk/>
          <pc:sldMk cId="394598035" sldId="317"/>
        </pc:sldMkLst>
        <pc:spChg chg="mod">
          <ac:chgData name="Hayley Rabbets" userId="b0178bfd-3801-498a-8b8a-cb0dd5636621" providerId="ADAL" clId="{E3F899FC-FECC-A946-8CF6-947D98FC91E4}" dt="2022-07-12T15:47:18.401" v="4060" actId="20577"/>
          <ac:spMkLst>
            <pc:docMk/>
            <pc:sldMk cId="394598035" sldId="317"/>
            <ac:spMk id="2" creationId="{3911BA25-C72E-6A02-27C1-735F509959F9}"/>
          </ac:spMkLst>
        </pc:spChg>
        <pc:spChg chg="mod">
          <ac:chgData name="Hayley Rabbets" userId="b0178bfd-3801-498a-8b8a-cb0dd5636621" providerId="ADAL" clId="{E3F899FC-FECC-A946-8CF6-947D98FC91E4}" dt="2022-07-12T15:46:50.465" v="4056" actId="123"/>
          <ac:spMkLst>
            <pc:docMk/>
            <pc:sldMk cId="394598035" sldId="317"/>
            <ac:spMk id="3" creationId="{F186AE87-BBFB-2675-DFA8-C31BDCE54E59}"/>
          </ac:spMkLst>
        </pc:spChg>
      </pc:sldChg>
      <pc:sldChg chg="modSp add mod modAnim">
        <pc:chgData name="Hayley Rabbets" userId="b0178bfd-3801-498a-8b8a-cb0dd5636621" providerId="ADAL" clId="{E3F899FC-FECC-A946-8CF6-947D98FC91E4}" dt="2022-07-12T15:47:20.446" v="4061" actId="20577"/>
        <pc:sldMkLst>
          <pc:docMk/>
          <pc:sldMk cId="1364945522" sldId="318"/>
        </pc:sldMkLst>
        <pc:spChg chg="mod">
          <ac:chgData name="Hayley Rabbets" userId="b0178bfd-3801-498a-8b8a-cb0dd5636621" providerId="ADAL" clId="{E3F899FC-FECC-A946-8CF6-947D98FC91E4}" dt="2022-07-12T15:47:20.446" v="4061" actId="20577"/>
          <ac:spMkLst>
            <pc:docMk/>
            <pc:sldMk cId="1364945522" sldId="318"/>
            <ac:spMk id="2" creationId="{3911BA25-C72E-6A02-27C1-735F509959F9}"/>
          </ac:spMkLst>
        </pc:spChg>
        <pc:spChg chg="mod">
          <ac:chgData name="Hayley Rabbets" userId="b0178bfd-3801-498a-8b8a-cb0dd5636621" providerId="ADAL" clId="{E3F899FC-FECC-A946-8CF6-947D98FC91E4}" dt="2022-07-12T15:46:54.678" v="4057" actId="123"/>
          <ac:spMkLst>
            <pc:docMk/>
            <pc:sldMk cId="1364945522" sldId="318"/>
            <ac:spMk id="3" creationId="{F186AE87-BBFB-2675-DFA8-C31BDCE54E59}"/>
          </ac:spMkLst>
        </pc:spChg>
      </pc:sldChg>
      <pc:sldChg chg="modSp add del mod modAnim">
        <pc:chgData name="Hayley Rabbets" userId="b0178bfd-3801-498a-8b8a-cb0dd5636621" providerId="ADAL" clId="{E3F899FC-FECC-A946-8CF6-947D98FC91E4}" dt="2022-07-12T15:47:23.293" v="4062" actId="20577"/>
        <pc:sldMkLst>
          <pc:docMk/>
          <pc:sldMk cId="1679473016" sldId="319"/>
        </pc:sldMkLst>
        <pc:spChg chg="mod">
          <ac:chgData name="Hayley Rabbets" userId="b0178bfd-3801-498a-8b8a-cb0dd5636621" providerId="ADAL" clId="{E3F899FC-FECC-A946-8CF6-947D98FC91E4}" dt="2022-07-12T15:47:23.293" v="4062" actId="20577"/>
          <ac:spMkLst>
            <pc:docMk/>
            <pc:sldMk cId="1679473016" sldId="319"/>
            <ac:spMk id="2" creationId="{3911BA25-C72E-6A02-27C1-735F509959F9}"/>
          </ac:spMkLst>
        </pc:spChg>
        <pc:spChg chg="mod">
          <ac:chgData name="Hayley Rabbets" userId="b0178bfd-3801-498a-8b8a-cb0dd5636621" providerId="ADAL" clId="{E3F899FC-FECC-A946-8CF6-947D98FC91E4}" dt="2022-07-12T15:46:59.259" v="4058" actId="123"/>
          <ac:spMkLst>
            <pc:docMk/>
            <pc:sldMk cId="1679473016" sldId="319"/>
            <ac:spMk id="3" creationId="{F186AE87-BBFB-2675-DFA8-C31BDCE54E59}"/>
          </ac:spMkLst>
        </pc:spChg>
      </pc:sldChg>
      <pc:sldChg chg="modSp add mod modAnim">
        <pc:chgData name="Hayley Rabbets" userId="b0178bfd-3801-498a-8b8a-cb0dd5636621" providerId="ADAL" clId="{E3F899FC-FECC-A946-8CF6-947D98FC91E4}" dt="2022-07-12T15:47:26.857" v="4063" actId="20577"/>
        <pc:sldMkLst>
          <pc:docMk/>
          <pc:sldMk cId="1253143791" sldId="320"/>
        </pc:sldMkLst>
        <pc:spChg chg="mod">
          <ac:chgData name="Hayley Rabbets" userId="b0178bfd-3801-498a-8b8a-cb0dd5636621" providerId="ADAL" clId="{E3F899FC-FECC-A946-8CF6-947D98FC91E4}" dt="2022-07-12T15:47:26.857" v="4063" actId="20577"/>
          <ac:spMkLst>
            <pc:docMk/>
            <pc:sldMk cId="1253143791" sldId="320"/>
            <ac:spMk id="2" creationId="{3911BA25-C72E-6A02-27C1-735F509959F9}"/>
          </ac:spMkLst>
        </pc:spChg>
        <pc:spChg chg="mod">
          <ac:chgData name="Hayley Rabbets" userId="b0178bfd-3801-498a-8b8a-cb0dd5636621" providerId="ADAL" clId="{E3F899FC-FECC-A946-8CF6-947D98FC91E4}" dt="2022-07-12T15:47:04.681" v="4059" actId="123"/>
          <ac:spMkLst>
            <pc:docMk/>
            <pc:sldMk cId="1253143791" sldId="320"/>
            <ac:spMk id="3" creationId="{F186AE87-BBFB-2675-DFA8-C31BDCE54E59}"/>
          </ac:spMkLst>
        </pc:spChg>
      </pc:sldChg>
      <pc:sldChg chg="modSp add mod modAnim">
        <pc:chgData name="Hayley Rabbets" userId="b0178bfd-3801-498a-8b8a-cb0dd5636621" providerId="ADAL" clId="{E3F899FC-FECC-A946-8CF6-947D98FC91E4}" dt="2022-07-12T15:47:32.598" v="4065" actId="20577"/>
        <pc:sldMkLst>
          <pc:docMk/>
          <pc:sldMk cId="2354758144" sldId="321"/>
        </pc:sldMkLst>
        <pc:spChg chg="mod">
          <ac:chgData name="Hayley Rabbets" userId="b0178bfd-3801-498a-8b8a-cb0dd5636621" providerId="ADAL" clId="{E3F899FC-FECC-A946-8CF6-947D98FC91E4}" dt="2022-07-12T15:47:32.598" v="4065" actId="20577"/>
          <ac:spMkLst>
            <pc:docMk/>
            <pc:sldMk cId="2354758144" sldId="321"/>
            <ac:spMk id="2" creationId="{3911BA25-C72E-6A02-27C1-735F509959F9}"/>
          </ac:spMkLst>
        </pc:spChg>
        <pc:spChg chg="mod">
          <ac:chgData name="Hayley Rabbets" userId="b0178bfd-3801-498a-8b8a-cb0dd5636621" providerId="ADAL" clId="{E3F899FC-FECC-A946-8CF6-947D98FC91E4}" dt="2022-07-12T15:47:31.179" v="4064" actId="123"/>
          <ac:spMkLst>
            <pc:docMk/>
            <pc:sldMk cId="2354758144" sldId="321"/>
            <ac:spMk id="3" creationId="{F186AE87-BBFB-2675-DFA8-C31BDCE54E59}"/>
          </ac:spMkLst>
        </pc:spChg>
      </pc:sldChg>
      <pc:sldChg chg="modSp add mod">
        <pc:chgData name="Hayley Rabbets" userId="b0178bfd-3801-498a-8b8a-cb0dd5636621" providerId="ADAL" clId="{E3F899FC-FECC-A946-8CF6-947D98FC91E4}" dt="2022-07-12T15:47:38.885" v="4067" actId="20577"/>
        <pc:sldMkLst>
          <pc:docMk/>
          <pc:sldMk cId="1513240895" sldId="322"/>
        </pc:sldMkLst>
        <pc:spChg chg="mod">
          <ac:chgData name="Hayley Rabbets" userId="b0178bfd-3801-498a-8b8a-cb0dd5636621" providerId="ADAL" clId="{E3F899FC-FECC-A946-8CF6-947D98FC91E4}" dt="2022-07-12T15:47:38.885" v="4067" actId="20577"/>
          <ac:spMkLst>
            <pc:docMk/>
            <pc:sldMk cId="1513240895" sldId="322"/>
            <ac:spMk id="2" creationId="{3911BA25-C72E-6A02-27C1-735F509959F9}"/>
          </ac:spMkLst>
        </pc:spChg>
        <pc:spChg chg="mod">
          <ac:chgData name="Hayley Rabbets" userId="b0178bfd-3801-498a-8b8a-cb0dd5636621" providerId="ADAL" clId="{E3F899FC-FECC-A946-8CF6-947D98FC91E4}" dt="2022-07-12T15:47:37.746" v="4066" actId="123"/>
          <ac:spMkLst>
            <pc:docMk/>
            <pc:sldMk cId="1513240895" sldId="322"/>
            <ac:spMk id="3" creationId="{F186AE87-BBFB-2675-DFA8-C31BDCE54E59}"/>
          </ac:spMkLst>
        </pc:spChg>
      </pc:sldChg>
      <pc:sldChg chg="modSp add mod ord">
        <pc:chgData name="Hayley Rabbets" userId="b0178bfd-3801-498a-8b8a-cb0dd5636621" providerId="ADAL" clId="{E3F899FC-FECC-A946-8CF6-947D98FC91E4}" dt="2022-07-12T14:26:10.131" v="3695" actId="20577"/>
        <pc:sldMkLst>
          <pc:docMk/>
          <pc:sldMk cId="3555621308" sldId="323"/>
        </pc:sldMkLst>
        <pc:spChg chg="mod">
          <ac:chgData name="Hayley Rabbets" userId="b0178bfd-3801-498a-8b8a-cb0dd5636621" providerId="ADAL" clId="{E3F899FC-FECC-A946-8CF6-947D98FC91E4}" dt="2022-07-12T14:26:10.131" v="3695" actId="20577"/>
          <ac:spMkLst>
            <pc:docMk/>
            <pc:sldMk cId="3555621308" sldId="323"/>
            <ac:spMk id="8" creationId="{B264190E-F67D-14E5-79E2-F398BDE5C809}"/>
          </ac:spMkLst>
        </pc:spChg>
      </pc:sldChg>
      <pc:sldChg chg="modSp add del mod ord modAnim">
        <pc:chgData name="Hayley Rabbets" userId="b0178bfd-3801-498a-8b8a-cb0dd5636621" providerId="ADAL" clId="{E3F899FC-FECC-A946-8CF6-947D98FC91E4}" dt="2022-07-12T15:52:32.257" v="4533" actId="2696"/>
        <pc:sldMkLst>
          <pc:docMk/>
          <pc:sldMk cId="3178497130" sldId="324"/>
        </pc:sldMkLst>
        <pc:spChg chg="mod">
          <ac:chgData name="Hayley Rabbets" userId="b0178bfd-3801-498a-8b8a-cb0dd5636621" providerId="ADAL" clId="{E3F899FC-FECC-A946-8CF6-947D98FC91E4}" dt="2022-07-12T14:26:27.179" v="3710" actId="20577"/>
          <ac:spMkLst>
            <pc:docMk/>
            <pc:sldMk cId="3178497130" sldId="324"/>
            <ac:spMk id="2" creationId="{C161289C-FCB3-78CC-A74B-235FDAA962B0}"/>
          </ac:spMkLst>
        </pc:spChg>
        <pc:spChg chg="mod">
          <ac:chgData name="Hayley Rabbets" userId="b0178bfd-3801-498a-8b8a-cb0dd5636621" providerId="ADAL" clId="{E3F899FC-FECC-A946-8CF6-947D98FC91E4}" dt="2022-07-12T15:48:35.069" v="4124" actId="20577"/>
          <ac:spMkLst>
            <pc:docMk/>
            <pc:sldMk cId="3178497130" sldId="324"/>
            <ac:spMk id="3" creationId="{B6602A46-5592-E7FE-4F00-883B1D9CD794}"/>
          </ac:spMkLst>
        </pc:spChg>
      </pc:sldChg>
      <pc:sldChg chg="modSp add mod ord addAnim delAnim modAnim">
        <pc:chgData name="Hayley Rabbets" userId="b0178bfd-3801-498a-8b8a-cb0dd5636621" providerId="ADAL" clId="{E3F899FC-FECC-A946-8CF6-947D98FC91E4}" dt="2022-07-12T16:32:21.129" v="5994" actId="6549"/>
        <pc:sldMkLst>
          <pc:docMk/>
          <pc:sldMk cId="4148251137" sldId="325"/>
        </pc:sldMkLst>
        <pc:spChg chg="mod">
          <ac:chgData name="Hayley Rabbets" userId="b0178bfd-3801-498a-8b8a-cb0dd5636621" providerId="ADAL" clId="{E3F899FC-FECC-A946-8CF6-947D98FC91E4}" dt="2022-07-12T15:49:09.504" v="4146" actId="20577"/>
          <ac:spMkLst>
            <pc:docMk/>
            <pc:sldMk cId="4148251137" sldId="325"/>
            <ac:spMk id="2" creationId="{C161289C-FCB3-78CC-A74B-235FDAA962B0}"/>
          </ac:spMkLst>
        </pc:spChg>
        <pc:spChg chg="mod">
          <ac:chgData name="Hayley Rabbets" userId="b0178bfd-3801-498a-8b8a-cb0dd5636621" providerId="ADAL" clId="{E3F899FC-FECC-A946-8CF6-947D98FC91E4}" dt="2022-07-12T16:32:21.129" v="5994" actId="6549"/>
          <ac:spMkLst>
            <pc:docMk/>
            <pc:sldMk cId="4148251137" sldId="325"/>
            <ac:spMk id="3" creationId="{B6602A46-5592-E7FE-4F00-883B1D9CD794}"/>
          </ac:spMkLst>
        </pc:spChg>
      </pc:sldChg>
      <pc:sldChg chg="modSp add mod modAnim">
        <pc:chgData name="Hayley Rabbets" userId="b0178bfd-3801-498a-8b8a-cb0dd5636621" providerId="ADAL" clId="{E3F899FC-FECC-A946-8CF6-947D98FC91E4}" dt="2022-07-12T16:33:22.083" v="6124" actId="27636"/>
        <pc:sldMkLst>
          <pc:docMk/>
          <pc:sldMk cId="2319399957" sldId="326"/>
        </pc:sldMkLst>
        <pc:spChg chg="mod">
          <ac:chgData name="Hayley Rabbets" userId="b0178bfd-3801-498a-8b8a-cb0dd5636621" providerId="ADAL" clId="{E3F899FC-FECC-A946-8CF6-947D98FC91E4}" dt="2022-07-12T16:33:22.083" v="6124" actId="27636"/>
          <ac:spMkLst>
            <pc:docMk/>
            <pc:sldMk cId="2319399957" sldId="326"/>
            <ac:spMk id="3" creationId="{B6602A46-5592-E7FE-4F00-883B1D9CD794}"/>
          </ac:spMkLst>
        </pc:spChg>
      </pc:sldChg>
      <pc:sldChg chg="modSp add mod">
        <pc:chgData name="Hayley Rabbets" userId="b0178bfd-3801-498a-8b8a-cb0dd5636621" providerId="ADAL" clId="{E3F899FC-FECC-A946-8CF6-947D98FC91E4}" dt="2022-07-12T16:36:12.121" v="6547" actId="20577"/>
        <pc:sldMkLst>
          <pc:docMk/>
          <pc:sldMk cId="3668903897" sldId="327"/>
        </pc:sldMkLst>
        <pc:spChg chg="mod">
          <ac:chgData name="Hayley Rabbets" userId="b0178bfd-3801-498a-8b8a-cb0dd5636621" providerId="ADAL" clId="{E3F899FC-FECC-A946-8CF6-947D98FC91E4}" dt="2022-07-12T16:36:12.121" v="6547" actId="20577"/>
          <ac:spMkLst>
            <pc:docMk/>
            <pc:sldMk cId="3668903897" sldId="327"/>
            <ac:spMk id="3" creationId="{B6602A46-5592-E7FE-4F00-883B1D9CD794}"/>
          </ac:spMkLst>
        </pc:spChg>
      </pc:sldChg>
      <pc:sldChg chg="modSp add mod">
        <pc:chgData name="Hayley Rabbets" userId="b0178bfd-3801-498a-8b8a-cb0dd5636621" providerId="ADAL" clId="{E3F899FC-FECC-A946-8CF6-947D98FC91E4}" dt="2022-07-12T16:36:35.914" v="6555" actId="20577"/>
        <pc:sldMkLst>
          <pc:docMk/>
          <pc:sldMk cId="3296609342" sldId="328"/>
        </pc:sldMkLst>
        <pc:spChg chg="mod">
          <ac:chgData name="Hayley Rabbets" userId="b0178bfd-3801-498a-8b8a-cb0dd5636621" providerId="ADAL" clId="{E3F899FC-FECC-A946-8CF6-947D98FC91E4}" dt="2022-07-12T16:36:35.914" v="6555" actId="20577"/>
          <ac:spMkLst>
            <pc:docMk/>
            <pc:sldMk cId="3296609342" sldId="328"/>
            <ac:spMk id="3" creationId="{B6602A46-5592-E7FE-4F00-883B1D9CD794}"/>
          </ac:spMkLst>
        </pc:spChg>
      </pc:sldChg>
      <pc:sldChg chg="modSp add mod">
        <pc:chgData name="Hayley Rabbets" userId="b0178bfd-3801-498a-8b8a-cb0dd5636621" providerId="ADAL" clId="{E3F899FC-FECC-A946-8CF6-947D98FC91E4}" dt="2022-07-12T16:35:41.491" v="6467" actId="20577"/>
        <pc:sldMkLst>
          <pc:docMk/>
          <pc:sldMk cId="1803917845" sldId="329"/>
        </pc:sldMkLst>
        <pc:spChg chg="mod">
          <ac:chgData name="Hayley Rabbets" userId="b0178bfd-3801-498a-8b8a-cb0dd5636621" providerId="ADAL" clId="{E3F899FC-FECC-A946-8CF6-947D98FC91E4}" dt="2022-07-12T16:35:41.491" v="6467" actId="20577"/>
          <ac:spMkLst>
            <pc:docMk/>
            <pc:sldMk cId="1803917845" sldId="329"/>
            <ac:spMk id="3" creationId="{B6602A46-5592-E7FE-4F00-883B1D9CD794}"/>
          </ac:spMkLst>
        </pc:spChg>
      </pc:sldChg>
    </pc:docChg>
  </pc:docChgLst>
  <pc:docChgLst>
    <pc:chgData name="Maddie Delboy" userId="S::maddie.delboy@apricitycompliance.co.uk::de9f24a0-825f-445f-8a16-481c85d919aa" providerId="AD" clId="Web-{5D56BF0A-59E3-3CF1-0BF1-C509343C6E3C}"/>
    <pc:docChg chg="modSld">
      <pc:chgData name="Maddie Delboy" userId="S::maddie.delboy@apricitycompliance.co.uk::de9f24a0-825f-445f-8a16-481c85d919aa" providerId="AD" clId="Web-{5D56BF0A-59E3-3CF1-0BF1-C509343C6E3C}" dt="2022-11-07T12:39:46.435" v="1" actId="1076"/>
      <pc:docMkLst>
        <pc:docMk/>
      </pc:docMkLst>
      <pc:sldChg chg="modSp">
        <pc:chgData name="Maddie Delboy" userId="S::maddie.delboy@apricitycompliance.co.uk::de9f24a0-825f-445f-8a16-481c85d919aa" providerId="AD" clId="Web-{5D56BF0A-59E3-3CF1-0BF1-C509343C6E3C}" dt="2022-11-07T12:39:46.435" v="1" actId="1076"/>
        <pc:sldMkLst>
          <pc:docMk/>
          <pc:sldMk cId="2131900849" sldId="338"/>
        </pc:sldMkLst>
        <pc:picChg chg="mod">
          <ac:chgData name="Maddie Delboy" userId="S::maddie.delboy@apricitycompliance.co.uk::de9f24a0-825f-445f-8a16-481c85d919aa" providerId="AD" clId="Web-{5D56BF0A-59E3-3CF1-0BF1-C509343C6E3C}" dt="2022-11-07T12:39:46.435" v="1" actId="1076"/>
          <ac:picMkLst>
            <pc:docMk/>
            <pc:sldMk cId="2131900849" sldId="338"/>
            <ac:picMk id="3" creationId="{7E32A719-B0A0-F8AC-05B9-7BAA478D193D}"/>
          </ac:picMkLst>
        </pc:picChg>
      </pc:sldChg>
    </pc:docChg>
  </pc:docChgLst>
  <pc:docChgLst>
    <pc:chgData name="Jenny Smyth" userId="S::jenny.smyth@weareverve.co.uk::57aa77e4-7763-44e1-ab4d-90f253d1026c" providerId="AD" clId="Web-{DF5063C5-F0C0-DDBD-E6A3-877113DBBE6D}"/>
    <pc:docChg chg="modSld">
      <pc:chgData name="Jenny Smyth" userId="S::jenny.smyth@weareverve.co.uk::57aa77e4-7763-44e1-ab4d-90f253d1026c" providerId="AD" clId="Web-{DF5063C5-F0C0-DDBD-E6A3-877113DBBE6D}" dt="2022-11-07T12:59:49.599" v="9"/>
      <pc:docMkLst>
        <pc:docMk/>
      </pc:docMkLst>
      <pc:sldChg chg="addSp delSp modSp mod setBg">
        <pc:chgData name="Jenny Smyth" userId="S::jenny.smyth@weareverve.co.uk::57aa77e4-7763-44e1-ab4d-90f253d1026c" providerId="AD" clId="Web-{DF5063C5-F0C0-DDBD-E6A3-877113DBBE6D}" dt="2022-11-07T12:59:04.973" v="3"/>
        <pc:sldMkLst>
          <pc:docMk/>
          <pc:sldMk cId="635841563" sldId="340"/>
        </pc:sldMkLst>
        <pc:spChg chg="add">
          <ac:chgData name="Jenny Smyth" userId="S::jenny.smyth@weareverve.co.uk::57aa77e4-7763-44e1-ab4d-90f253d1026c" providerId="AD" clId="Web-{DF5063C5-F0C0-DDBD-E6A3-877113DBBE6D}" dt="2022-11-07T12:59:04.973" v="3"/>
          <ac:spMkLst>
            <pc:docMk/>
            <pc:sldMk cId="635841563" sldId="340"/>
            <ac:spMk id="7" creationId="{42A4FC2C-047E-45A5-965D-8E1E3BF09BC6}"/>
          </ac:spMkLst>
        </pc:spChg>
        <pc:picChg chg="add mod">
          <ac:chgData name="Jenny Smyth" userId="S::jenny.smyth@weareverve.co.uk::57aa77e4-7763-44e1-ab4d-90f253d1026c" providerId="AD" clId="Web-{DF5063C5-F0C0-DDBD-E6A3-877113DBBE6D}" dt="2022-11-07T12:59:04.973" v="3"/>
          <ac:picMkLst>
            <pc:docMk/>
            <pc:sldMk cId="635841563" sldId="340"/>
            <ac:picMk id="2" creationId="{B7584E4F-BF75-ED53-2490-5B073185A312}"/>
          </ac:picMkLst>
        </pc:picChg>
        <pc:picChg chg="del">
          <ac:chgData name="Jenny Smyth" userId="S::jenny.smyth@weareverve.co.uk::57aa77e4-7763-44e1-ab4d-90f253d1026c" providerId="AD" clId="Web-{DF5063C5-F0C0-DDBD-E6A3-877113DBBE6D}" dt="2022-11-07T12:57:47.643" v="0"/>
          <ac:picMkLst>
            <pc:docMk/>
            <pc:sldMk cId="635841563" sldId="340"/>
            <ac:picMk id="3" creationId="{5F1C3B28-1947-3987-28D5-D6ED9AA7FACB}"/>
          </ac:picMkLst>
        </pc:picChg>
      </pc:sldChg>
      <pc:sldChg chg="addSp delSp modSp mod setBg">
        <pc:chgData name="Jenny Smyth" userId="S::jenny.smyth@weareverve.co.uk::57aa77e4-7763-44e1-ab4d-90f253d1026c" providerId="AD" clId="Web-{DF5063C5-F0C0-DDBD-E6A3-877113DBBE6D}" dt="2022-11-07T12:59:36.927" v="6"/>
        <pc:sldMkLst>
          <pc:docMk/>
          <pc:sldMk cId="1618764432" sldId="342"/>
        </pc:sldMkLst>
        <pc:spChg chg="add">
          <ac:chgData name="Jenny Smyth" userId="S::jenny.smyth@weareverve.co.uk::57aa77e4-7763-44e1-ab4d-90f253d1026c" providerId="AD" clId="Web-{DF5063C5-F0C0-DDBD-E6A3-877113DBBE6D}" dt="2022-11-07T12:59:36.927" v="6"/>
          <ac:spMkLst>
            <pc:docMk/>
            <pc:sldMk cId="1618764432" sldId="342"/>
            <ac:spMk id="7" creationId="{42A4FC2C-047E-45A5-965D-8E1E3BF09BC6}"/>
          </ac:spMkLst>
        </pc:spChg>
        <pc:picChg chg="add mod">
          <ac:chgData name="Jenny Smyth" userId="S::jenny.smyth@weareverve.co.uk::57aa77e4-7763-44e1-ab4d-90f253d1026c" providerId="AD" clId="Web-{DF5063C5-F0C0-DDBD-E6A3-877113DBBE6D}" dt="2022-11-07T12:59:36.927" v="6"/>
          <ac:picMkLst>
            <pc:docMk/>
            <pc:sldMk cId="1618764432" sldId="342"/>
            <ac:picMk id="2" creationId="{2C9557C7-595B-1ADC-D6FB-8ED99EAF0691}"/>
          </ac:picMkLst>
        </pc:picChg>
        <pc:picChg chg="del">
          <ac:chgData name="Jenny Smyth" userId="S::jenny.smyth@weareverve.co.uk::57aa77e4-7763-44e1-ab4d-90f253d1026c" providerId="AD" clId="Web-{DF5063C5-F0C0-DDBD-E6A3-877113DBBE6D}" dt="2022-11-07T12:59:28.395" v="4"/>
          <ac:picMkLst>
            <pc:docMk/>
            <pc:sldMk cId="1618764432" sldId="342"/>
            <ac:picMk id="3" creationId="{387845EE-E8F1-3124-8DCE-8500E6B53E52}"/>
          </ac:picMkLst>
        </pc:picChg>
      </pc:sldChg>
      <pc:sldChg chg="addSp delSp modSp mod setBg">
        <pc:chgData name="Jenny Smyth" userId="S::jenny.smyth@weareverve.co.uk::57aa77e4-7763-44e1-ab4d-90f253d1026c" providerId="AD" clId="Web-{DF5063C5-F0C0-DDBD-E6A3-877113DBBE6D}" dt="2022-11-07T12:59:49.599" v="9"/>
        <pc:sldMkLst>
          <pc:docMk/>
          <pc:sldMk cId="401135584" sldId="347"/>
        </pc:sldMkLst>
        <pc:spChg chg="add">
          <ac:chgData name="Jenny Smyth" userId="S::jenny.smyth@weareverve.co.uk::57aa77e4-7763-44e1-ab4d-90f253d1026c" providerId="AD" clId="Web-{DF5063C5-F0C0-DDBD-E6A3-877113DBBE6D}" dt="2022-11-07T12:59:49.599" v="9"/>
          <ac:spMkLst>
            <pc:docMk/>
            <pc:sldMk cId="401135584" sldId="347"/>
            <ac:spMk id="7" creationId="{42A4FC2C-047E-45A5-965D-8E1E3BF09BC6}"/>
          </ac:spMkLst>
        </pc:spChg>
        <pc:picChg chg="add mod">
          <ac:chgData name="Jenny Smyth" userId="S::jenny.smyth@weareverve.co.uk::57aa77e4-7763-44e1-ab4d-90f253d1026c" providerId="AD" clId="Web-{DF5063C5-F0C0-DDBD-E6A3-877113DBBE6D}" dt="2022-11-07T12:59:49.599" v="9"/>
          <ac:picMkLst>
            <pc:docMk/>
            <pc:sldMk cId="401135584" sldId="347"/>
            <ac:picMk id="2" creationId="{4B070344-B37C-7E81-EA76-A7C637F8177C}"/>
          </ac:picMkLst>
        </pc:picChg>
        <pc:picChg chg="del">
          <ac:chgData name="Jenny Smyth" userId="S::jenny.smyth@weareverve.co.uk::57aa77e4-7763-44e1-ab4d-90f253d1026c" providerId="AD" clId="Web-{DF5063C5-F0C0-DDBD-E6A3-877113DBBE6D}" dt="2022-11-07T12:59:42.177" v="7"/>
          <ac:picMkLst>
            <pc:docMk/>
            <pc:sldMk cId="401135584" sldId="347"/>
            <ac:picMk id="3" creationId="{5F383F20-A4F1-97D4-008D-95545B0E13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F9D0C-F803-44AF-A0DE-4BE084504C1D}" type="datetimeFigureOut">
              <a:t>11/9/2022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7CED0-D7EF-41C3-9046-38C2D0CDCA5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21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639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28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>
              <a:latin typeface="Intro Light" panose="02000000000000000000" pitchFamily="2" charset="77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760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07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32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Clr>
                <a:srgbClr val="35C0CA"/>
              </a:buClr>
            </a:pPr>
            <a:endParaRPr lang="en-US" dirty="0">
              <a:latin typeface="Intro Light" panose="02000000000000000000" pitchFamily="2" charset="77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600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32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2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379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688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87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097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Clr>
                <a:srgbClr val="715192"/>
              </a:buClr>
            </a:pPr>
            <a:endParaRPr lang="en-US">
              <a:latin typeface="Intro Ligh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993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Clr>
                <a:srgbClr val="715192"/>
              </a:buClr>
            </a:pPr>
            <a:endParaRPr lang="en-US" dirty="0">
              <a:latin typeface="Intro Light" panose="02000000000000000000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38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15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769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839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02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608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2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176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634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7CED0-D7EF-41C3-9046-38C2D0CDCA5D}" type="slidenum">
              <a:rPr lang="en-GB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69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1AE3-C3AB-46AA-4D6A-484DAC8E5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69F3D-528C-F1C0-EE85-3C22395F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419-9DA3-D2B1-E8F3-34465133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B5EFD-11F3-D4D2-409B-02F2F15F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C9966-D8CC-4A79-84F1-77EE8789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4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C1B1-FF59-237F-47BD-2FCD9ACBC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15645-8618-63F2-017F-46E2982E4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D946D-14E5-93C2-A5FC-81F14D94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85CFF-6E0D-4AC6-1924-5FAA97476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8C68E-951C-DFD1-183F-D75E5BCE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0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A28C31-E207-8F55-A261-5EC10B27C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FC6A1-99B2-E843-F2F1-BEE293E46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D9364-799D-B788-459F-E9650CC0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F2ED2-A4F2-AE76-2FF2-A195C27C2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A198B-9910-4EAB-2888-BF02D675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87863-DF02-74E0-0E95-C71B333EB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5F9E6-F14B-AA13-6DB7-8CE752A1C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C1AEC-53C2-3C83-D82F-B19F464A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08BB6-0FFD-CC53-4146-A1A0249A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968D6-3AAA-FBCA-6732-F97E127F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F4DC-E1D8-46D6-6394-2A6C2C653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54A6C-FCFC-97D1-423F-32D468EF1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F46B5-5D16-86F1-CB2A-E750E92D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23540-76B2-493D-9489-032439EF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8FCFA-8368-8AF3-A4DB-EB499998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0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EE2-EC63-25C5-2B06-78006BE5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D1DFB-851C-C83B-7795-C9025B2C7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42EDC-F4F1-2902-5CD1-FA250046A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5D7E4-5F5D-C3C0-E6FB-9D2250B0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2AC49-8BC3-D457-0AA8-128908E06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2B3C0-43FE-5C1B-6A69-11BDBFEB7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4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2EF1-17CA-D3CB-D67E-6283FCCC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7BDA9-95F6-79B7-9EE7-D2FAD7906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62200-30C1-59DB-12F6-BA8C8F312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A1BEB-4460-1453-412D-147531479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FD59C-4BF2-4A4E-704E-7C9FB305AD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A7A93E-F529-89E1-CF70-78F886424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64C3BD-D0BB-31B9-5A4E-34772016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C62522-89EA-445F-2653-BA25F092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8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483F-F81C-197A-CF9C-E5C8DCA02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D1B68-AEAE-288E-1217-33971FD5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AE263-D672-D73D-4F46-DCF4F924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78F9F-F34E-5955-45B8-E68A1AB3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1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F903F-83AD-42A1-8891-4A84F7167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6C356-5152-3083-4EA7-A84DE6420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4C9CA-C65E-9663-A458-15DE731A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2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2C56F-B4C7-F7AE-536C-234B10F1F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49AE9-B923-5B7F-5DF1-EB27EA8B5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A80AE-1082-3E70-FDE9-E5D76180E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FE963-CF95-E8B3-25F9-768F3C6C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E9BDA-823D-6219-D77B-2DE4E2F6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29CD4-7688-334B-C370-842E82F0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7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FA597-1FB5-81C1-8CB0-854B4976F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ADA997-7294-9BF8-637C-055533E43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6858D-F8C9-A3CD-9B30-D2272C606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D2EE4-F2F8-960D-E0C1-96A9219EB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E4209-8930-6BFA-F0E3-F87F8301A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7F83F-5054-DDA9-9DBA-7520BB88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6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CFC49D-218F-F650-BBF2-30F1D174F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BC2A4-C78F-9190-3504-93BA00CE5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A7F6-840E-8CA0-8A9D-A074DCC538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9AE70-BF7F-F94D-830F-CAD9AF79AD5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43E72-C7DB-80CA-89C9-8CEB276C9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7CBD4-C483-E486-A18B-A8DD6586F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5963A-7A79-9E44-BD62-110DCE70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9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F7B8326-28C5-2CFA-F2EE-82069ACF7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96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3AD2E82-2F77-60CF-5CD5-FE1F34910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" y="1361"/>
            <a:ext cx="12177483" cy="68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39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D03DF19-3D6B-B4CE-D489-64A02AEB3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0445936-5C73-1D5B-A47F-7E53B5380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1"/>
            <a:ext cx="12192000" cy="68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46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B955264-AA15-FE61-66F8-95D8579BF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64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BE8ECA5-71D0-9A6E-5C53-7D4EF2DC9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1"/>
            <a:ext cx="12192000" cy="68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71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A42C9D-825B-C3BB-77AE-FB7C93D6D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1"/>
            <a:ext cx="12184742" cy="68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47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0679D47-BF76-8D95-7EA8-1C4624597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" y="1362"/>
            <a:ext cx="12177484" cy="68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53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AEA3D428-5AB6-308E-4272-E14294457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5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C574B2B-34DC-46DC-B272-FBDADCBBD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8"/>
            <a:ext cx="12177485" cy="68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96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5D1E61BF-19B8-7B3E-63A5-909EA12D6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1"/>
            <a:ext cx="12192000" cy="68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4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BDA4B41-49F8-220D-A985-A9A7C96BF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9525"/>
            <a:ext cx="122174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17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E049B0-D9CA-27CB-94A0-3F12A03E7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7" y="-5896"/>
            <a:ext cx="12199257" cy="686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4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C4F5BAC0-96F2-E778-C548-6755BF471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" y="3036"/>
            <a:ext cx="12180276" cy="68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66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08DFDDC-787D-C527-E491-D648A94B0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93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3ABA-41B1-FA54-1934-40268568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DBC0FE6-CB3C-C50A-BB81-B779A3B2E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9" y="174"/>
            <a:ext cx="12198854" cy="6863425"/>
          </a:xfrm>
        </p:spPr>
      </p:pic>
    </p:spTree>
    <p:extLst>
      <p:ext uri="{BB962C8B-B14F-4D97-AF65-F5344CB8AC3E}">
        <p14:creationId xmlns:p14="http://schemas.microsoft.com/office/powerpoint/2010/main" val="460144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02A46-5592-E7FE-4F00-883B1D9CD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Clr>
                <a:srgbClr val="35C0CA"/>
              </a:buClr>
              <a:buNone/>
            </a:pPr>
            <a:endParaRPr lang="en-US">
              <a:latin typeface="Intro Light" panose="02000000000000000000" pitchFamily="2" charset="77"/>
              <a:ea typeface="+mn-lt"/>
              <a:cs typeface="+mn-lt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01220A5-B205-475F-F22D-6A4D0E023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" y="502"/>
            <a:ext cx="12177962" cy="684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32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289C-FCB3-78CC-A74B-235FDAA9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latin typeface="Intro Regular" panose="02000000000000000000" pitchFamily="2" charset="77"/>
                <a:cs typeface="Calibri Light"/>
              </a:rPr>
              <a:t>Budgeting activity.</a:t>
            </a:r>
            <a:endParaRPr lang="en-US" sz="4000">
              <a:latin typeface="Intro Regular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02A46-5592-E7FE-4F00-883B1D9CD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GB" spc="300">
                <a:latin typeface="Intro Light" panose="02000000000000000000" pitchFamily="2" charset="77"/>
                <a:cs typeface="Calibri"/>
              </a:rPr>
              <a:t>STAGE ONE – COVERING THE ESSENTIALS </a:t>
            </a:r>
          </a:p>
          <a:p>
            <a:pPr marL="0" indent="0" algn="just">
              <a:buNone/>
            </a:pPr>
            <a:endParaRPr lang="en-GB">
              <a:latin typeface="Intro Light" panose="02000000000000000000" pitchFamily="2" charset="77"/>
              <a:cs typeface="Calibri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GB">
                <a:latin typeface="Intro Light" panose="02000000000000000000" pitchFamily="2" charset="77"/>
                <a:cs typeface="Calibri"/>
              </a:rPr>
              <a:t>Add up all your income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>
                <a:latin typeface="Intro Light" panose="02000000000000000000" pitchFamily="2" charset="77"/>
                <a:cs typeface="Calibri"/>
              </a:rPr>
              <a:t>Add up all your </a:t>
            </a:r>
            <a:r>
              <a:rPr lang="en-GB" i="1">
                <a:latin typeface="Intro Light" panose="02000000000000000000" pitchFamily="2" charset="77"/>
                <a:cs typeface="Calibri"/>
              </a:rPr>
              <a:t>essential</a:t>
            </a:r>
            <a:r>
              <a:rPr lang="en-GB">
                <a:latin typeface="Intro Light" panose="02000000000000000000" pitchFamily="2" charset="77"/>
                <a:cs typeface="Calibri"/>
              </a:rPr>
              <a:t> outgoings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>
                <a:latin typeface="Intro Light" panose="02000000000000000000" pitchFamily="2" charset="77"/>
                <a:cs typeface="Calibri"/>
              </a:rPr>
              <a:t>Subtract your outgoings figure from your income figure</a:t>
            </a:r>
          </a:p>
          <a:p>
            <a:pPr marL="0" indent="0" algn="just">
              <a:buNone/>
            </a:pPr>
            <a:endParaRPr lang="en-GB">
              <a:latin typeface="Intro Light" panose="02000000000000000000" pitchFamily="2" charset="77"/>
              <a:cs typeface="Calibri"/>
            </a:endParaRPr>
          </a:p>
          <a:p>
            <a:pPr marL="0" indent="0" algn="just">
              <a:buNone/>
            </a:pPr>
            <a:r>
              <a:rPr lang="en-GB">
                <a:latin typeface="Intro Light" panose="02000000000000000000" pitchFamily="2" charset="77"/>
                <a:cs typeface="Calibri"/>
              </a:rPr>
              <a:t>What you have left is your spending or saving money.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ACFDB12B-D871-A40F-1D8B-FF3FA1B5D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" y="-5338"/>
            <a:ext cx="12188649" cy="686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43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289C-FCB3-78CC-A74B-235FDAA9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latin typeface="Intro Regular" panose="02000000000000000000" pitchFamily="2" charset="77"/>
                <a:cs typeface="Calibri Light"/>
              </a:rPr>
              <a:t>Budgeting activity. </a:t>
            </a:r>
            <a:endParaRPr lang="en-US" sz="4000">
              <a:latin typeface="Intro Regular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02A46-5592-E7FE-4F00-883B1D9CD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GB" spc="300">
                <a:latin typeface="Intro Light" panose="02000000000000000000" pitchFamily="2" charset="77"/>
                <a:cs typeface="Calibri"/>
              </a:rPr>
              <a:t>STAGE TWO – SPENDING &amp; SAVING </a:t>
            </a:r>
          </a:p>
          <a:p>
            <a:pPr marL="0" indent="0" algn="just">
              <a:buNone/>
            </a:pPr>
            <a:endParaRPr lang="en-GB">
              <a:latin typeface="Intro Light" panose="02000000000000000000" pitchFamily="2" charset="77"/>
              <a:cs typeface="Calibri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GB">
                <a:latin typeface="Intro Light" panose="02000000000000000000" pitchFamily="2" charset="77"/>
                <a:cs typeface="Calibri"/>
              </a:rPr>
              <a:t>Add up everything else you want to buy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>
                <a:latin typeface="Intro Light" panose="02000000000000000000" pitchFamily="2" charset="77"/>
                <a:cs typeface="Calibri"/>
              </a:rPr>
              <a:t>Subtract your outgoings figure from your spends figure</a:t>
            </a:r>
          </a:p>
          <a:p>
            <a:pPr marL="0" indent="0" algn="just">
              <a:buNone/>
            </a:pPr>
            <a:endParaRPr lang="en-GB">
              <a:latin typeface="Intro Light" panose="02000000000000000000" pitchFamily="2" charset="77"/>
              <a:cs typeface="Calibri"/>
            </a:endParaRPr>
          </a:p>
          <a:p>
            <a:pPr marL="0" indent="0" algn="just">
              <a:buNone/>
            </a:pPr>
            <a:r>
              <a:rPr lang="en-GB">
                <a:latin typeface="Intro Light" panose="02000000000000000000" pitchFamily="2" charset="77"/>
                <a:cs typeface="Calibri"/>
              </a:rPr>
              <a:t>If you have enough, happy days! If not, work through the list and prioritise the items.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pic>
        <p:nvPicPr>
          <p:cNvPr id="4" name="Picture 4" descr="Text, background pattern&#10;&#10;Description automatically generated">
            <a:extLst>
              <a:ext uri="{FF2B5EF4-FFF2-40B4-BE49-F238E27FC236}">
                <a16:creationId xmlns:a16="http://schemas.microsoft.com/office/drawing/2014/main" id="{B63575BF-72FD-58F4-4B32-1956EF4B4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" y="3036"/>
            <a:ext cx="12171902" cy="68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96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264190E-F67D-14E5-79E2-F398BDE5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Intro Light" panose="02000000000000000000" pitchFamily="2" charset="77"/>
              </a:rPr>
              <a:t>Savings</a:t>
            </a:r>
          </a:p>
        </p:txBody>
      </p:sp>
      <p:pic>
        <p:nvPicPr>
          <p:cNvPr id="2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6DB3E43-A9D4-73C1-CB32-6911507E0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98" y="3036"/>
            <a:ext cx="12188649" cy="68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32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BA25-C72E-6A02-27C1-735F5099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Intro Regular" panose="02000000000000000000" pitchFamily="2" charset="77"/>
              </a:rPr>
              <a:t>Savings.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AE87-BBFB-2675-DFA8-C31BDCE54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Clr>
                <a:srgbClr val="FFB81D"/>
              </a:buClr>
              <a:buNone/>
            </a:pPr>
            <a:r>
              <a:rPr lang="en-US">
                <a:latin typeface="Intro Light" panose="02000000000000000000" pitchFamily="2" charset="77"/>
              </a:rPr>
              <a:t>Getting into the mindset of moving forward, set a savings goal &amp; really think about the “why”:</a:t>
            </a:r>
          </a:p>
          <a:p>
            <a:pPr marL="0" indent="0" algn="just">
              <a:buClr>
                <a:srgbClr val="FFB81D"/>
              </a:buClr>
              <a:buNone/>
            </a:pPr>
            <a:endParaRPr lang="en-US">
              <a:latin typeface="Intro Light" panose="02000000000000000000" pitchFamily="2" charset="77"/>
            </a:endParaRP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Deposit for a home 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  <a:cs typeface="Calibri"/>
              </a:rPr>
              <a:t>Car 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  <a:cs typeface="Calibri"/>
              </a:rPr>
              <a:t>Gift / special event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  <a:cs typeface="Calibri"/>
              </a:rPr>
              <a:t>Holiday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  <a:cs typeface="Calibri"/>
              </a:rPr>
              <a:t>Emergency fund / buffer</a:t>
            </a:r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00DAEBA-EF81-A92D-E0B2-4825D87C0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" y="3036"/>
            <a:ext cx="12180276" cy="68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BA25-C72E-6A02-27C1-735F5099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Intro Regular" panose="02000000000000000000" pitchFamily="2" charset="77"/>
              </a:rPr>
              <a:t>Savings.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AE87-BBFB-2675-DFA8-C31BDCE54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just">
              <a:buClr>
                <a:srgbClr val="FFB81D"/>
              </a:buClr>
              <a:buNone/>
            </a:pPr>
            <a:r>
              <a:rPr lang="en-US">
                <a:latin typeface="Intro Light" panose="02000000000000000000" pitchFamily="2" charset="77"/>
              </a:rPr>
              <a:t>Now think about the feeling you want from achieving your goal:</a:t>
            </a:r>
          </a:p>
          <a:p>
            <a:pPr marL="0" indent="0" algn="just">
              <a:buClr>
                <a:srgbClr val="FFB81D"/>
              </a:buClr>
              <a:buNone/>
            </a:pPr>
            <a:endParaRPr lang="en-US">
              <a:latin typeface="Intro Light" panose="02000000000000000000" pitchFamily="2" charset="77"/>
            </a:endParaRP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Independence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Freedom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Empowerment 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Happiness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Being in control 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A break!</a:t>
            </a:r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18E4E0-B0C5-6D33-6F4F-947885F44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" y="3036"/>
            <a:ext cx="12180276" cy="68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1A6A95D-485F-0E56-900F-91271617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7" y="-9525"/>
            <a:ext cx="12192000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3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BA25-C72E-6A02-27C1-735F5099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Intro Regular" panose="02000000000000000000" pitchFamily="2" charset="77"/>
              </a:rPr>
              <a:t>Savings.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AE87-BBFB-2675-DFA8-C31BDCE54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Clr>
                <a:srgbClr val="FFB81D"/>
              </a:buClr>
              <a:buNone/>
            </a:pPr>
            <a:r>
              <a:rPr lang="en-US">
                <a:latin typeface="Intro Light" panose="02000000000000000000" pitchFamily="2" charset="77"/>
              </a:rPr>
              <a:t>How much will you need?</a:t>
            </a:r>
          </a:p>
          <a:p>
            <a:pPr marL="0" indent="0" algn="just">
              <a:buClr>
                <a:srgbClr val="FFB81D"/>
              </a:buClr>
              <a:buNone/>
            </a:pPr>
            <a:endParaRPr lang="en-US">
              <a:latin typeface="Intro Light" panose="02000000000000000000" pitchFamily="2" charset="77"/>
            </a:endParaRP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Research 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Look online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Discuss with family / friends</a:t>
            </a:r>
          </a:p>
          <a:p>
            <a:pPr algn="just">
              <a:buClr>
                <a:srgbClr val="FFB81D"/>
              </a:buClr>
            </a:pPr>
            <a:r>
              <a:rPr lang="en-US">
                <a:latin typeface="Intro Light" panose="02000000000000000000" pitchFamily="2" charset="77"/>
              </a:rPr>
              <a:t>Decide how much you might need in an emergency</a:t>
            </a:r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4984B0A-EA69-2485-00AE-AB828C8B3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" y="3036"/>
            <a:ext cx="12188650" cy="68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4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264190E-F67D-14E5-79E2-F398BDE5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Intro Light" panose="02000000000000000000" pitchFamily="2" charset="77"/>
              </a:rPr>
              <a:t>Brainstorming</a:t>
            </a:r>
          </a:p>
        </p:txBody>
      </p:sp>
      <p:pic>
        <p:nvPicPr>
          <p:cNvPr id="2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E46F751-BB53-6311-35FD-CE5ECAB0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98" y="-5338"/>
            <a:ext cx="12197023" cy="686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07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511A-73BD-40ED-2BE5-C7256C19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latin typeface="Intro Regular" panose="02000000000000000000" pitchFamily="2" charset="77"/>
                <a:cs typeface="Calibri Light"/>
              </a:rPr>
              <a:t>Challenges.</a:t>
            </a:r>
            <a:endParaRPr lang="en-GB" sz="4000">
              <a:latin typeface="Intro Regular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05826-E356-EAC6-9851-937F28ABF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Clr>
                <a:srgbClr val="715192"/>
              </a:buClr>
              <a:buNone/>
            </a:pPr>
            <a:r>
              <a:rPr lang="en-GB">
                <a:highlight>
                  <a:srgbClr val="FFFF00"/>
                </a:highlight>
                <a:latin typeface="Intro Light" panose="02000000000000000000" pitchFamily="2" charset="77"/>
                <a:cs typeface="Calibri" panose="020F0502020204030204"/>
              </a:rPr>
              <a:t>Picture slide please</a:t>
            </a:r>
          </a:p>
        </p:txBody>
      </p:sp>
      <p:pic>
        <p:nvPicPr>
          <p:cNvPr id="4" name="Picture 4" descr="Text, letter, whiteboard&#10;&#10;Description automatically generated">
            <a:extLst>
              <a:ext uri="{FF2B5EF4-FFF2-40B4-BE49-F238E27FC236}">
                <a16:creationId xmlns:a16="http://schemas.microsoft.com/office/drawing/2014/main" id="{1B03D92B-F4AF-EBC7-04FF-8B0132872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" y="3036"/>
            <a:ext cx="12180276" cy="68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511A-73BD-40ED-2BE5-C7256C19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latin typeface="Intro Regular" panose="02000000000000000000" pitchFamily="2" charset="77"/>
                <a:cs typeface="Calibri Light"/>
              </a:rPr>
              <a:t>Overcoming challenges.</a:t>
            </a:r>
            <a:endParaRPr lang="en-GB" sz="4000">
              <a:latin typeface="Intro Regular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05826-E356-EAC6-9851-937F28ABF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Clr>
                <a:srgbClr val="715192"/>
              </a:buClr>
              <a:buNone/>
            </a:pPr>
            <a:r>
              <a:rPr lang="en-US">
                <a:highlight>
                  <a:srgbClr val="FFFF00"/>
                </a:highlight>
                <a:latin typeface="Intro Light" panose="02000000000000000000" pitchFamily="2" charset="77"/>
              </a:rPr>
              <a:t>Picture slide please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DE51BAC-6BF4-2E88-1BF1-54016C976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" y="3036"/>
            <a:ext cx="12188650" cy="68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7B6E275-39E7-B7A8-A7E5-B4CDE6C34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95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BCFE8-8636-B558-54B2-A577AFCD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C7C5BCE1-5A96-5855-19CF-27690F059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9" y="174"/>
            <a:ext cx="12198854" cy="6863425"/>
          </a:xfrm>
        </p:spPr>
      </p:pic>
    </p:spTree>
    <p:extLst>
      <p:ext uri="{BB962C8B-B14F-4D97-AF65-F5344CB8AC3E}">
        <p14:creationId xmlns:p14="http://schemas.microsoft.com/office/powerpoint/2010/main" val="338930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B21C760-F739-77F9-0329-527E0702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"/>
            <a:ext cx="12184742" cy="68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13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F193C4C3-324B-EF0B-EE16-5F28DA22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28" y="-13153"/>
            <a:ext cx="12286342" cy="692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62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D0BEF92-4EE6-C55D-EBA2-FB89F678A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1361"/>
            <a:ext cx="12250057" cy="686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8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87B1997-97D9-166A-CC6F-24F205B1D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"/>
            <a:ext cx="12192000" cy="68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68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DC00DC4-6166-BB12-79E0-DB9E420CA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"/>
            <a:ext cx="12192000" cy="68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75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E32A719-B0A0-F8AC-05B9-7BAA478D1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"/>
            <a:ext cx="12184742" cy="68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00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5DA5BC24589344B6FC6A30F6D7EB69" ma:contentTypeVersion="2" ma:contentTypeDescription="Create a new document." ma:contentTypeScope="" ma:versionID="4f2ba1e299229a2d1e0bc683b1eb0d2a">
  <xsd:schema xmlns:xsd="http://www.w3.org/2001/XMLSchema" xmlns:xs="http://www.w3.org/2001/XMLSchema" xmlns:p="http://schemas.microsoft.com/office/2006/metadata/properties" xmlns:ns2="3a74a81f-804d-49b6-bf78-502fcebbf3d6" targetNamespace="http://schemas.microsoft.com/office/2006/metadata/properties" ma:root="true" ma:fieldsID="7842fefbec56a3f998def362a21211f5" ns2:_="">
    <xsd:import namespace="3a74a81f-804d-49b6-bf78-502fcebbf3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4a81f-804d-49b6-bf78-502fcebbf3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46CD71-F1C6-4E1B-A1BC-03ACA0D196A7}">
  <ds:schemaRefs>
    <ds:schemaRef ds:uri="3a74a81f-804d-49b6-bf78-502fcebbf3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9CE6A46-5F5E-4B62-940C-1BFB5B69B4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9AE658-B4E6-4BAA-AD9A-628ABED447FF}">
  <ds:schemaRefs>
    <ds:schemaRef ds:uri="3a74a81f-804d-49b6-bf78-502fcebbf3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35</Slides>
  <Notes>23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Budgeting activity.</vt:lpstr>
      <vt:lpstr>Budgeting activity. </vt:lpstr>
      <vt:lpstr>Savings</vt:lpstr>
      <vt:lpstr>Savings. </vt:lpstr>
      <vt:lpstr>Savings. </vt:lpstr>
      <vt:lpstr>Savings. </vt:lpstr>
      <vt:lpstr>Brainstorming</vt:lpstr>
      <vt:lpstr>Challenges.</vt:lpstr>
      <vt:lpstr>Overcoming challenges.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Verve Foundation</dc:title>
  <dc:creator>Hayley Rabbets</dc:creator>
  <cp:revision>22</cp:revision>
  <dcterms:created xsi:type="dcterms:W3CDTF">2022-06-09T17:45:56Z</dcterms:created>
  <dcterms:modified xsi:type="dcterms:W3CDTF">2022-11-09T09:51:13Z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0x010100B85DA5BC24589344B6FC6A30F6D7EB69</vt:lpwstr>
  </property>
</Properties>
</file>