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6" r:id="rId2"/>
    <p:sldId id="266" r:id="rId3"/>
    <p:sldId id="258" r:id="rId4"/>
    <p:sldId id="259" r:id="rId5"/>
    <p:sldId id="257" r:id="rId6"/>
    <p:sldId id="294" r:id="rId7"/>
    <p:sldId id="261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99" r:id="rId16"/>
    <p:sldId id="300" r:id="rId17"/>
    <p:sldId id="301" r:id="rId18"/>
    <p:sldId id="302" r:id="rId19"/>
    <p:sldId id="303" r:id="rId20"/>
    <p:sldId id="288" r:id="rId21"/>
    <p:sldId id="289" r:id="rId22"/>
    <p:sldId id="296" r:id="rId23"/>
    <p:sldId id="291" r:id="rId24"/>
    <p:sldId id="298" r:id="rId25"/>
    <p:sldId id="297" r:id="rId26"/>
    <p:sldId id="293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0CA"/>
    <a:srgbClr val="19988B"/>
    <a:srgbClr val="C41D4A"/>
    <a:srgbClr val="715192"/>
    <a:srgbClr val="2C9A42"/>
    <a:srgbClr val="DE85BB"/>
    <a:srgbClr val="FFB81D"/>
    <a:srgbClr val="009BDF"/>
    <a:srgbClr val="F45E54"/>
    <a:srgbClr val="1A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32B58-9121-1348-B9B4-8B5D384187AF}" v="1745" dt="2022-11-09T08:56:54.685"/>
    <p1510:client id="{3F9C0CAA-8969-003C-9A80-2180F4AB3C54}" v="2349" dt="2022-11-08T12:57:47.562"/>
    <p1510:client id="{CD7CE1E7-146E-3BC7-86CF-32898E111313}" v="455" dt="2022-11-08T11:33:48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7755"/>
  </p:normalViewPr>
  <p:slideViewPr>
    <p:cSldViewPr snapToGrid="0">
      <p:cViewPr varScale="1">
        <p:scale>
          <a:sx n="84" d="100"/>
          <a:sy n="84" d="100"/>
        </p:scale>
        <p:origin x="2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44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Johnson" userId="7308644d-ca2a-4dbe-8169-d9111c88c020" providerId="ADAL" clId="{0C032B58-9121-1348-B9B4-8B5D384187AF}"/>
    <pc:docChg chg="undo custSel addSld delSld modSld sldOrd">
      <pc:chgData name="Holly Johnson" userId="7308644d-ca2a-4dbe-8169-d9111c88c020" providerId="ADAL" clId="{0C032B58-9121-1348-B9B4-8B5D384187AF}" dt="2022-11-09T08:57:12.610" v="2989" actId="2696"/>
      <pc:docMkLst>
        <pc:docMk/>
      </pc:docMkLst>
      <pc:sldChg chg="del">
        <pc:chgData name="Holly Johnson" userId="7308644d-ca2a-4dbe-8169-d9111c88c020" providerId="ADAL" clId="{0C032B58-9121-1348-B9B4-8B5D384187AF}" dt="2022-11-08T10:20:52.481" v="31" actId="2696"/>
        <pc:sldMkLst>
          <pc:docMk/>
          <pc:sldMk cId="3916563590" sldId="256"/>
        </pc:sldMkLst>
      </pc:sldChg>
      <pc:sldChg chg="addSp delSp modSp mod ord addAnim delAnim modAnim modNotesTx">
        <pc:chgData name="Holly Johnson" userId="7308644d-ca2a-4dbe-8169-d9111c88c020" providerId="ADAL" clId="{0C032B58-9121-1348-B9B4-8B5D384187AF}" dt="2022-11-08T16:12:05.410" v="1138"/>
        <pc:sldMkLst>
          <pc:docMk/>
          <pc:sldMk cId="2035387379" sldId="257"/>
        </pc:sldMkLst>
        <pc:spChg chg="mod">
          <ac:chgData name="Holly Johnson" userId="7308644d-ca2a-4dbe-8169-d9111c88c020" providerId="ADAL" clId="{0C032B58-9121-1348-B9B4-8B5D384187AF}" dt="2022-11-08T10:21:59.774" v="183" actId="20577"/>
          <ac:spMkLst>
            <pc:docMk/>
            <pc:sldMk cId="2035387379" sldId="257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8T16:09:44.369" v="1113" actId="108"/>
          <ac:spMkLst>
            <pc:docMk/>
            <pc:sldMk cId="2035387379" sldId="257"/>
            <ac:spMk id="3" creationId="{0B6DB547-2AE5-31B6-FF3F-A973F850B472}"/>
          </ac:spMkLst>
        </pc:spChg>
        <pc:spChg chg="add mod">
          <ac:chgData name="Holly Johnson" userId="7308644d-ca2a-4dbe-8169-d9111c88c020" providerId="ADAL" clId="{0C032B58-9121-1348-B9B4-8B5D384187AF}" dt="2022-11-08T16:07:04.696" v="1016" actId="1076"/>
          <ac:spMkLst>
            <pc:docMk/>
            <pc:sldMk cId="2035387379" sldId="257"/>
            <ac:spMk id="4" creationId="{ED6ADCA4-6D77-DF8E-A346-99052A9FC88C}"/>
          </ac:spMkLst>
        </pc:spChg>
        <pc:spChg chg="add del mod">
          <ac:chgData name="Holly Johnson" userId="7308644d-ca2a-4dbe-8169-d9111c88c020" providerId="ADAL" clId="{0C032B58-9121-1348-B9B4-8B5D384187AF}" dt="2022-11-08T16:07:09.935" v="1019"/>
          <ac:spMkLst>
            <pc:docMk/>
            <pc:sldMk cId="2035387379" sldId="257"/>
            <ac:spMk id="5" creationId="{91E17C02-1991-9222-1276-55AB29CDF40E}"/>
          </ac:spMkLst>
        </pc:spChg>
        <pc:spChg chg="add mod">
          <ac:chgData name="Holly Johnson" userId="7308644d-ca2a-4dbe-8169-d9111c88c020" providerId="ADAL" clId="{0C032B58-9121-1348-B9B4-8B5D384187AF}" dt="2022-11-08T16:07:04.696" v="1016" actId="1076"/>
          <ac:spMkLst>
            <pc:docMk/>
            <pc:sldMk cId="2035387379" sldId="257"/>
            <ac:spMk id="6" creationId="{69FA807A-270A-E8F1-DCCE-AD9D9F2C8652}"/>
          </ac:spMkLst>
        </pc:spChg>
        <pc:spChg chg="add mod">
          <ac:chgData name="Holly Johnson" userId="7308644d-ca2a-4dbe-8169-d9111c88c020" providerId="ADAL" clId="{0C032B58-9121-1348-B9B4-8B5D384187AF}" dt="2022-11-08T16:10:50.367" v="1124" actId="1076"/>
          <ac:spMkLst>
            <pc:docMk/>
            <pc:sldMk cId="2035387379" sldId="257"/>
            <ac:spMk id="7" creationId="{B7DB4BEA-5816-71B7-8C05-4B797D8EB618}"/>
          </ac:spMkLst>
        </pc:spChg>
        <pc:spChg chg="add mod">
          <ac:chgData name="Holly Johnson" userId="7308644d-ca2a-4dbe-8169-d9111c88c020" providerId="ADAL" clId="{0C032B58-9121-1348-B9B4-8B5D384187AF}" dt="2022-11-08T16:07:08.510" v="1017" actId="1076"/>
          <ac:spMkLst>
            <pc:docMk/>
            <pc:sldMk cId="2035387379" sldId="257"/>
            <ac:spMk id="8" creationId="{D7A621CB-268F-221D-C241-D0BF07CF4451}"/>
          </ac:spMkLst>
        </pc:spChg>
        <pc:spChg chg="add mod">
          <ac:chgData name="Holly Johnson" userId="7308644d-ca2a-4dbe-8169-d9111c88c020" providerId="ADAL" clId="{0C032B58-9121-1348-B9B4-8B5D384187AF}" dt="2022-11-08T16:07:57.532" v="1032" actId="14100"/>
          <ac:spMkLst>
            <pc:docMk/>
            <pc:sldMk cId="2035387379" sldId="257"/>
            <ac:spMk id="9" creationId="{BEA4C27A-A6AA-A1E2-E1ED-31D870E22DD5}"/>
          </ac:spMkLst>
        </pc:spChg>
        <pc:spChg chg="add mod">
          <ac:chgData name="Holly Johnson" userId="7308644d-ca2a-4dbe-8169-d9111c88c020" providerId="ADAL" clId="{0C032B58-9121-1348-B9B4-8B5D384187AF}" dt="2022-11-08T16:07:59.647" v="1033" actId="1076"/>
          <ac:spMkLst>
            <pc:docMk/>
            <pc:sldMk cId="2035387379" sldId="257"/>
            <ac:spMk id="10" creationId="{DA970F7C-DA85-D223-A041-4A4BD07CD5E3}"/>
          </ac:spMkLst>
        </pc:spChg>
        <pc:spChg chg="add mod">
          <ac:chgData name="Holly Johnson" userId="7308644d-ca2a-4dbe-8169-d9111c88c020" providerId="ADAL" clId="{0C032B58-9121-1348-B9B4-8B5D384187AF}" dt="2022-11-08T16:08:12.130" v="1037" actId="1076"/>
          <ac:spMkLst>
            <pc:docMk/>
            <pc:sldMk cId="2035387379" sldId="257"/>
            <ac:spMk id="11" creationId="{3B366E4B-8C57-2664-C014-31D194145144}"/>
          </ac:spMkLst>
        </pc:spChg>
        <pc:spChg chg="add mod">
          <ac:chgData name="Holly Johnson" userId="7308644d-ca2a-4dbe-8169-d9111c88c020" providerId="ADAL" clId="{0C032B58-9121-1348-B9B4-8B5D384187AF}" dt="2022-11-08T16:10:04.747" v="1120" actId="27636"/>
          <ac:spMkLst>
            <pc:docMk/>
            <pc:sldMk cId="2035387379" sldId="257"/>
            <ac:spMk id="12" creationId="{7885C29A-9597-F21E-8E8B-0B444A1AF581}"/>
          </ac:spMkLst>
        </pc:spChg>
        <pc:spChg chg="add mod">
          <ac:chgData name="Holly Johnson" userId="7308644d-ca2a-4dbe-8169-d9111c88c020" providerId="ADAL" clId="{0C032B58-9121-1348-B9B4-8B5D384187AF}" dt="2022-11-08T16:10:55.333" v="1125" actId="1076"/>
          <ac:spMkLst>
            <pc:docMk/>
            <pc:sldMk cId="2035387379" sldId="257"/>
            <ac:spMk id="13" creationId="{B4AC85EC-81C1-7477-0DD7-6C485FE8BB8E}"/>
          </ac:spMkLst>
        </pc:spChg>
        <pc:spChg chg="add mod">
          <ac:chgData name="Holly Johnson" userId="7308644d-ca2a-4dbe-8169-d9111c88c020" providerId="ADAL" clId="{0C032B58-9121-1348-B9B4-8B5D384187AF}" dt="2022-11-08T16:10:45.736" v="1123" actId="1076"/>
          <ac:spMkLst>
            <pc:docMk/>
            <pc:sldMk cId="2035387379" sldId="257"/>
            <ac:spMk id="14" creationId="{3797B9B8-C45F-7002-D35E-1DD7F1DF40FB}"/>
          </ac:spMkLst>
        </pc:spChg>
      </pc:sldChg>
      <pc:sldChg chg="modSp mod">
        <pc:chgData name="Holly Johnson" userId="7308644d-ca2a-4dbe-8169-d9111c88c020" providerId="ADAL" clId="{0C032B58-9121-1348-B9B4-8B5D384187AF}" dt="2022-11-08T10:20:41.633" v="29" actId="20577"/>
        <pc:sldMkLst>
          <pc:docMk/>
          <pc:sldMk cId="489324942" sldId="258"/>
        </pc:sldMkLst>
        <pc:spChg chg="mod">
          <ac:chgData name="Holly Johnson" userId="7308644d-ca2a-4dbe-8169-d9111c88c020" providerId="ADAL" clId="{0C032B58-9121-1348-B9B4-8B5D384187AF}" dt="2022-11-08T10:20:21.792" v="9" actId="20577"/>
          <ac:spMkLst>
            <pc:docMk/>
            <pc:sldMk cId="489324942" sldId="258"/>
            <ac:spMk id="2" creationId="{05B61DC9-38B7-3062-CB3E-90DA7B494B85}"/>
          </ac:spMkLst>
        </pc:spChg>
        <pc:spChg chg="mod">
          <ac:chgData name="Holly Johnson" userId="7308644d-ca2a-4dbe-8169-d9111c88c020" providerId="ADAL" clId="{0C032B58-9121-1348-B9B4-8B5D384187AF}" dt="2022-11-08T10:20:41.633" v="29" actId="20577"/>
          <ac:spMkLst>
            <pc:docMk/>
            <pc:sldMk cId="489324942" sldId="258"/>
            <ac:spMk id="3" creationId="{82E306DB-5D39-CCB7-313B-AC7BFA436620}"/>
          </ac:spMkLst>
        </pc:spChg>
      </pc:sldChg>
      <pc:sldChg chg="addSp modSp mod ord modAnim modNotesTx">
        <pc:chgData name="Holly Johnson" userId="7308644d-ca2a-4dbe-8169-d9111c88c020" providerId="ADAL" clId="{0C032B58-9121-1348-B9B4-8B5D384187AF}" dt="2022-11-08T16:27:42.113" v="1748"/>
        <pc:sldMkLst>
          <pc:docMk/>
          <pc:sldMk cId="1391552448" sldId="259"/>
        </pc:sldMkLst>
        <pc:spChg chg="mod">
          <ac:chgData name="Holly Johnson" userId="7308644d-ca2a-4dbe-8169-d9111c88c020" providerId="ADAL" clId="{0C032B58-9121-1348-B9B4-8B5D384187AF}" dt="2022-11-08T10:21:23.950" v="84" actId="20577"/>
          <ac:spMkLst>
            <pc:docMk/>
            <pc:sldMk cId="1391552448" sldId="259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8T16:13:39.990" v="1304" actId="20577"/>
          <ac:spMkLst>
            <pc:docMk/>
            <pc:sldMk cId="1391552448" sldId="259"/>
            <ac:spMk id="3" creationId="{0B6DB547-2AE5-31B6-FF3F-A973F850B472}"/>
          </ac:spMkLst>
        </pc:spChg>
        <pc:picChg chg="add mod">
          <ac:chgData name="Holly Johnson" userId="7308644d-ca2a-4dbe-8169-d9111c88c020" providerId="ADAL" clId="{0C032B58-9121-1348-B9B4-8B5D384187AF}" dt="2022-11-08T16:13:29.503" v="1278" actId="207"/>
          <ac:picMkLst>
            <pc:docMk/>
            <pc:sldMk cId="1391552448" sldId="259"/>
            <ac:picMk id="5" creationId="{AB0C76CB-2D38-1CF3-F9D5-61EFA8A79BE0}"/>
          </ac:picMkLst>
        </pc:picChg>
      </pc:sldChg>
      <pc:sldChg chg="del">
        <pc:chgData name="Holly Johnson" userId="7308644d-ca2a-4dbe-8169-d9111c88c020" providerId="ADAL" clId="{0C032B58-9121-1348-B9B4-8B5D384187AF}" dt="2022-11-08T16:55:20.107" v="1845" actId="2696"/>
        <pc:sldMkLst>
          <pc:docMk/>
          <pc:sldMk cId="1228322598" sldId="260"/>
        </pc:sldMkLst>
      </pc:sldChg>
      <pc:sldChg chg="addSp delSp modSp mod modNotesTx">
        <pc:chgData name="Holly Johnson" userId="7308644d-ca2a-4dbe-8169-d9111c88c020" providerId="ADAL" clId="{0C032B58-9121-1348-B9B4-8B5D384187AF}" dt="2022-11-09T08:32:04.131" v="2885" actId="20577"/>
        <pc:sldMkLst>
          <pc:docMk/>
          <pc:sldMk cId="1276459869" sldId="261"/>
        </pc:sldMkLst>
        <pc:spChg chg="mod">
          <ac:chgData name="Holly Johnson" userId="7308644d-ca2a-4dbe-8169-d9111c88c020" providerId="ADAL" clId="{0C032B58-9121-1348-B9B4-8B5D384187AF}" dt="2022-11-08T10:27:05.403" v="490" actId="20577"/>
          <ac:spMkLst>
            <pc:docMk/>
            <pc:sldMk cId="1276459869" sldId="261"/>
            <ac:spMk id="2" creationId="{5A043EC4-D919-30FF-6FFC-742FBBCF83CD}"/>
          </ac:spMkLst>
        </pc:spChg>
        <pc:spChg chg="del mod">
          <ac:chgData name="Holly Johnson" userId="7308644d-ca2a-4dbe-8169-d9111c88c020" providerId="ADAL" clId="{0C032B58-9121-1348-B9B4-8B5D384187AF}" dt="2022-11-09T08:27:25.209" v="2751" actId="478"/>
          <ac:spMkLst>
            <pc:docMk/>
            <pc:sldMk cId="1276459869" sldId="261"/>
            <ac:spMk id="3" creationId="{0B6DB547-2AE5-31B6-FF3F-A973F850B472}"/>
          </ac:spMkLst>
        </pc:spChg>
        <pc:picChg chg="add mod">
          <ac:chgData name="Holly Johnson" userId="7308644d-ca2a-4dbe-8169-d9111c88c020" providerId="ADAL" clId="{0C032B58-9121-1348-B9B4-8B5D384187AF}" dt="2022-11-08T16:56:32.066" v="1851" actId="1076"/>
          <ac:picMkLst>
            <pc:docMk/>
            <pc:sldMk cId="1276459869" sldId="261"/>
            <ac:picMk id="4" creationId="{7283C3B7-95F2-F8C4-E376-23BE4B133CFF}"/>
          </ac:picMkLst>
        </pc:picChg>
      </pc:sldChg>
      <pc:sldChg chg="del">
        <pc:chgData name="Holly Johnson" userId="7308644d-ca2a-4dbe-8169-d9111c88c020" providerId="ADAL" clId="{0C032B58-9121-1348-B9B4-8B5D384187AF}" dt="2022-11-08T16:26:41.885" v="1726" actId="2696"/>
        <pc:sldMkLst>
          <pc:docMk/>
          <pc:sldMk cId="3565995466" sldId="262"/>
        </pc:sldMkLst>
      </pc:sldChg>
      <pc:sldChg chg="modSp del mod ord">
        <pc:chgData name="Holly Johnson" userId="7308644d-ca2a-4dbe-8169-d9111c88c020" providerId="ADAL" clId="{0C032B58-9121-1348-B9B4-8B5D384187AF}" dt="2022-11-09T08:57:08.950" v="2988" actId="2696"/>
        <pc:sldMkLst>
          <pc:docMk/>
          <pc:sldMk cId="3965490642" sldId="263"/>
        </pc:sldMkLst>
        <pc:spChg chg="mod">
          <ac:chgData name="Holly Johnson" userId="7308644d-ca2a-4dbe-8169-d9111c88c020" providerId="ADAL" clId="{0C032B58-9121-1348-B9B4-8B5D384187AF}" dt="2022-11-08T10:50:00.533" v="765" actId="20577"/>
          <ac:spMkLst>
            <pc:docMk/>
            <pc:sldMk cId="3965490642" sldId="263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9T08:34:20.959" v="2912" actId="20577"/>
          <ac:spMkLst>
            <pc:docMk/>
            <pc:sldMk cId="3965490642" sldId="263"/>
            <ac:spMk id="3" creationId="{0B6DB547-2AE5-31B6-FF3F-A973F850B472}"/>
          </ac:spMkLst>
        </pc:spChg>
      </pc:sldChg>
      <pc:sldChg chg="del">
        <pc:chgData name="Holly Johnson" userId="7308644d-ca2a-4dbe-8169-d9111c88c020" providerId="ADAL" clId="{0C032B58-9121-1348-B9B4-8B5D384187AF}" dt="2022-11-08T16:27:08" v="1740" actId="2696"/>
        <pc:sldMkLst>
          <pc:docMk/>
          <pc:sldMk cId="3369721299" sldId="264"/>
        </pc:sldMkLst>
      </pc:sldChg>
      <pc:sldChg chg="del">
        <pc:chgData name="Holly Johnson" userId="7308644d-ca2a-4dbe-8169-d9111c88c020" providerId="ADAL" clId="{0C032B58-9121-1348-B9B4-8B5D384187AF}" dt="2022-11-08T16:27:07.126" v="1739" actId="2696"/>
        <pc:sldMkLst>
          <pc:docMk/>
          <pc:sldMk cId="2622430980" sldId="265"/>
        </pc:sldMkLst>
      </pc:sldChg>
      <pc:sldChg chg="modSp mod ord modAnim">
        <pc:chgData name="Holly Johnson" userId="7308644d-ca2a-4dbe-8169-d9111c88c020" providerId="ADAL" clId="{0C032B58-9121-1348-B9B4-8B5D384187AF}" dt="2022-11-09T08:30:47.100" v="2835"/>
        <pc:sldMkLst>
          <pc:docMk/>
          <pc:sldMk cId="4104352441" sldId="266"/>
        </pc:sldMkLst>
        <pc:spChg chg="mod">
          <ac:chgData name="Holly Johnson" userId="7308644d-ca2a-4dbe-8169-d9111c88c020" providerId="ADAL" clId="{0C032B58-9121-1348-B9B4-8B5D384187AF}" dt="2022-11-08T10:44:18.745" v="641" actId="20577"/>
          <ac:spMkLst>
            <pc:docMk/>
            <pc:sldMk cId="4104352441" sldId="266"/>
            <ac:spMk id="2" creationId="{05B61DC9-38B7-3062-CB3E-90DA7B494B85}"/>
          </ac:spMkLst>
        </pc:spChg>
        <pc:spChg chg="mod">
          <ac:chgData name="Holly Johnson" userId="7308644d-ca2a-4dbe-8169-d9111c88c020" providerId="ADAL" clId="{0C032B58-9121-1348-B9B4-8B5D384187AF}" dt="2022-11-09T08:30:30.837" v="2834" actId="108"/>
          <ac:spMkLst>
            <pc:docMk/>
            <pc:sldMk cId="4104352441" sldId="266"/>
            <ac:spMk id="3" creationId="{82E306DB-5D39-CCB7-313B-AC7BFA436620}"/>
          </ac:spMkLst>
        </pc:spChg>
      </pc:sldChg>
      <pc:sldChg chg="del">
        <pc:chgData name="Holly Johnson" userId="7308644d-ca2a-4dbe-8169-d9111c88c020" providerId="ADAL" clId="{0C032B58-9121-1348-B9B4-8B5D384187AF}" dt="2022-11-08T16:27:05.215" v="1737" actId="2696"/>
        <pc:sldMkLst>
          <pc:docMk/>
          <pc:sldMk cId="3626758740" sldId="267"/>
        </pc:sldMkLst>
      </pc:sldChg>
      <pc:sldChg chg="del">
        <pc:chgData name="Holly Johnson" userId="7308644d-ca2a-4dbe-8169-d9111c88c020" providerId="ADAL" clId="{0C032B58-9121-1348-B9B4-8B5D384187AF}" dt="2022-11-08T16:27:04.434" v="1736" actId="2696"/>
        <pc:sldMkLst>
          <pc:docMk/>
          <pc:sldMk cId="4020177584" sldId="268"/>
        </pc:sldMkLst>
      </pc:sldChg>
      <pc:sldChg chg="del">
        <pc:chgData name="Holly Johnson" userId="7308644d-ca2a-4dbe-8169-d9111c88c020" providerId="ADAL" clId="{0C032B58-9121-1348-B9B4-8B5D384187AF}" dt="2022-11-08T16:26:57.177" v="1728" actId="2696"/>
        <pc:sldMkLst>
          <pc:docMk/>
          <pc:sldMk cId="1977319104" sldId="269"/>
        </pc:sldMkLst>
      </pc:sldChg>
      <pc:sldChg chg="del">
        <pc:chgData name="Holly Johnson" userId="7308644d-ca2a-4dbe-8169-d9111c88c020" providerId="ADAL" clId="{0C032B58-9121-1348-B9B4-8B5D384187AF}" dt="2022-11-08T16:26:58.174" v="1731" actId="2696"/>
        <pc:sldMkLst>
          <pc:docMk/>
          <pc:sldMk cId="778349635" sldId="270"/>
        </pc:sldMkLst>
      </pc:sldChg>
      <pc:sldChg chg="del">
        <pc:chgData name="Holly Johnson" userId="7308644d-ca2a-4dbe-8169-d9111c88c020" providerId="ADAL" clId="{0C032B58-9121-1348-B9B4-8B5D384187AF}" dt="2022-11-08T16:26:58.540" v="1732" actId="2696"/>
        <pc:sldMkLst>
          <pc:docMk/>
          <pc:sldMk cId="2064694597" sldId="271"/>
        </pc:sldMkLst>
      </pc:sldChg>
      <pc:sldChg chg="del">
        <pc:chgData name="Holly Johnson" userId="7308644d-ca2a-4dbe-8169-d9111c88c020" providerId="ADAL" clId="{0C032B58-9121-1348-B9B4-8B5D384187AF}" dt="2022-11-08T16:26:57.522" v="1729" actId="2696"/>
        <pc:sldMkLst>
          <pc:docMk/>
          <pc:sldMk cId="483303224" sldId="272"/>
        </pc:sldMkLst>
      </pc:sldChg>
      <pc:sldChg chg="del">
        <pc:chgData name="Holly Johnson" userId="7308644d-ca2a-4dbe-8169-d9111c88c020" providerId="ADAL" clId="{0C032B58-9121-1348-B9B4-8B5D384187AF}" dt="2022-11-08T16:26:57.856" v="1730" actId="2696"/>
        <pc:sldMkLst>
          <pc:docMk/>
          <pc:sldMk cId="2719063758" sldId="273"/>
        </pc:sldMkLst>
      </pc:sldChg>
      <pc:sldChg chg="del">
        <pc:chgData name="Holly Johnson" userId="7308644d-ca2a-4dbe-8169-d9111c88c020" providerId="ADAL" clId="{0C032B58-9121-1348-B9B4-8B5D384187AF}" dt="2022-11-08T16:26:58.894" v="1733" actId="2696"/>
        <pc:sldMkLst>
          <pc:docMk/>
          <pc:sldMk cId="1175871426" sldId="274"/>
        </pc:sldMkLst>
      </pc:sldChg>
      <pc:sldChg chg="del">
        <pc:chgData name="Holly Johnson" userId="7308644d-ca2a-4dbe-8169-d9111c88c020" providerId="ADAL" clId="{0C032B58-9121-1348-B9B4-8B5D384187AF}" dt="2022-11-08T16:26:59.205" v="1734" actId="2696"/>
        <pc:sldMkLst>
          <pc:docMk/>
          <pc:sldMk cId="3766689399" sldId="275"/>
        </pc:sldMkLst>
      </pc:sldChg>
      <pc:sldChg chg="del">
        <pc:chgData name="Holly Johnson" userId="7308644d-ca2a-4dbe-8169-d9111c88c020" providerId="ADAL" clId="{0C032B58-9121-1348-B9B4-8B5D384187AF}" dt="2022-11-08T10:20:53.314" v="32" actId="2696"/>
        <pc:sldMkLst>
          <pc:docMk/>
          <pc:sldMk cId="902561176" sldId="277"/>
        </pc:sldMkLst>
      </pc:sldChg>
      <pc:sldChg chg="del">
        <pc:chgData name="Holly Johnson" userId="7308644d-ca2a-4dbe-8169-d9111c88c020" providerId="ADAL" clId="{0C032B58-9121-1348-B9B4-8B5D384187AF}" dt="2022-11-08T16:26:59.633" v="1735" actId="2696"/>
        <pc:sldMkLst>
          <pc:docMk/>
          <pc:sldMk cId="2168141193" sldId="278"/>
        </pc:sldMkLst>
      </pc:sldChg>
      <pc:sldChg chg="ord">
        <pc:chgData name="Holly Johnson" userId="7308644d-ca2a-4dbe-8169-d9111c88c020" providerId="ADAL" clId="{0C032B58-9121-1348-B9B4-8B5D384187AF}" dt="2022-11-08T16:27:15.870" v="1742" actId="20578"/>
        <pc:sldMkLst>
          <pc:docMk/>
          <pc:sldMk cId="3349535827" sldId="279"/>
        </pc:sldMkLst>
      </pc:sldChg>
      <pc:sldChg chg="addSp delSp modSp add mod modAnim modNotesTx">
        <pc:chgData name="Holly Johnson" userId="7308644d-ca2a-4dbe-8169-d9111c88c020" providerId="ADAL" clId="{0C032B58-9121-1348-B9B4-8B5D384187AF}" dt="2022-11-09T08:34:38.185" v="2913"/>
        <pc:sldMkLst>
          <pc:docMk/>
          <pc:sldMk cId="3507273505" sldId="280"/>
        </pc:sldMkLst>
        <pc:spChg chg="mod">
          <ac:chgData name="Holly Johnson" userId="7308644d-ca2a-4dbe-8169-d9111c88c020" providerId="ADAL" clId="{0C032B58-9121-1348-B9B4-8B5D384187AF}" dt="2022-11-08T10:31:56.698" v="620" actId="20577"/>
          <ac:spMkLst>
            <pc:docMk/>
            <pc:sldMk cId="3507273505" sldId="280"/>
            <ac:spMk id="2" creationId="{5A043EC4-D919-30FF-6FFC-742FBBCF83CD}"/>
          </ac:spMkLst>
        </pc:spChg>
        <pc:spChg chg="del">
          <ac:chgData name="Holly Johnson" userId="7308644d-ca2a-4dbe-8169-d9111c88c020" providerId="ADAL" clId="{0C032B58-9121-1348-B9B4-8B5D384187AF}" dt="2022-11-08T10:31:19.608" v="584" actId="478"/>
          <ac:spMkLst>
            <pc:docMk/>
            <pc:sldMk cId="3507273505" sldId="280"/>
            <ac:spMk id="3" creationId="{0B6DB547-2AE5-31B6-FF3F-A973F850B472}"/>
          </ac:spMkLst>
        </pc:spChg>
        <pc:spChg chg="add del mod">
          <ac:chgData name="Holly Johnson" userId="7308644d-ca2a-4dbe-8169-d9111c88c020" providerId="ADAL" clId="{0C032B58-9121-1348-B9B4-8B5D384187AF}" dt="2022-11-09T08:32:40.225" v="2887" actId="478"/>
          <ac:spMkLst>
            <pc:docMk/>
            <pc:sldMk cId="3507273505" sldId="280"/>
            <ac:spMk id="7" creationId="{6F2DAB4C-3498-8402-5D00-BE0D213948C3}"/>
          </ac:spMkLst>
        </pc:spChg>
        <pc:picChg chg="del">
          <ac:chgData name="Holly Johnson" userId="7308644d-ca2a-4dbe-8169-d9111c88c020" providerId="ADAL" clId="{0C032B58-9121-1348-B9B4-8B5D384187AF}" dt="2022-11-08T10:31:12.133" v="580" actId="478"/>
          <ac:picMkLst>
            <pc:docMk/>
            <pc:sldMk cId="3507273505" sldId="280"/>
            <ac:picMk id="4" creationId="{7283C3B7-95F2-F8C4-E376-23BE4B133CFF}"/>
          </ac:picMkLst>
        </pc:picChg>
        <pc:picChg chg="add del mod">
          <ac:chgData name="Holly Johnson" userId="7308644d-ca2a-4dbe-8169-d9111c88c020" providerId="ADAL" clId="{0C032B58-9121-1348-B9B4-8B5D384187AF}" dt="2022-11-09T08:32:35.496" v="2886" actId="478"/>
          <ac:picMkLst>
            <pc:docMk/>
            <pc:sldMk cId="3507273505" sldId="280"/>
            <ac:picMk id="5" creationId="{C40F3F5C-5CA6-0025-92BF-51D525C83177}"/>
          </ac:picMkLst>
        </pc:picChg>
        <pc:picChg chg="add mod">
          <ac:chgData name="Holly Johnson" userId="7308644d-ca2a-4dbe-8169-d9111c88c020" providerId="ADAL" clId="{0C032B58-9121-1348-B9B4-8B5D384187AF}" dt="2022-11-08T10:32:08.220" v="623" actId="1076"/>
          <ac:picMkLst>
            <pc:docMk/>
            <pc:sldMk cId="3507273505" sldId="280"/>
            <ac:picMk id="8" creationId="{CAA76F85-B038-FFCA-D0EE-DA0A18BADFEF}"/>
          </ac:picMkLst>
        </pc:picChg>
      </pc:sldChg>
      <pc:sldChg chg="delSp modSp add mod">
        <pc:chgData name="Holly Johnson" userId="7308644d-ca2a-4dbe-8169-d9111c88c020" providerId="ADAL" clId="{0C032B58-9121-1348-B9B4-8B5D384187AF}" dt="2022-11-08T10:40:08.714" v="630" actId="1076"/>
        <pc:sldMkLst>
          <pc:docMk/>
          <pc:sldMk cId="2625572694" sldId="281"/>
        </pc:sldMkLst>
        <pc:spChg chg="del">
          <ac:chgData name="Holly Johnson" userId="7308644d-ca2a-4dbe-8169-d9111c88c020" providerId="ADAL" clId="{0C032B58-9121-1348-B9B4-8B5D384187AF}" dt="2022-11-08T10:32:22.998" v="628" actId="478"/>
          <ac:spMkLst>
            <pc:docMk/>
            <pc:sldMk cId="2625572694" sldId="281"/>
            <ac:spMk id="7" creationId="{6F2DAB4C-3498-8402-5D00-BE0D213948C3}"/>
          </ac:spMkLst>
        </pc:spChg>
        <pc:picChg chg="mod">
          <ac:chgData name="Holly Johnson" userId="7308644d-ca2a-4dbe-8169-d9111c88c020" providerId="ADAL" clId="{0C032B58-9121-1348-B9B4-8B5D384187AF}" dt="2022-11-08T10:40:08.714" v="630" actId="1076"/>
          <ac:picMkLst>
            <pc:docMk/>
            <pc:sldMk cId="2625572694" sldId="281"/>
            <ac:picMk id="5" creationId="{C40F3F5C-5CA6-0025-92BF-51D525C83177}"/>
          </ac:picMkLst>
        </pc:picChg>
        <pc:picChg chg="del">
          <ac:chgData name="Holly Johnson" userId="7308644d-ca2a-4dbe-8169-d9111c88c020" providerId="ADAL" clId="{0C032B58-9121-1348-B9B4-8B5D384187AF}" dt="2022-11-08T10:32:15.397" v="625" actId="478"/>
          <ac:picMkLst>
            <pc:docMk/>
            <pc:sldMk cId="2625572694" sldId="281"/>
            <ac:picMk id="8" creationId="{CAA76F85-B038-FFCA-D0EE-DA0A18BADFEF}"/>
          </ac:picMkLst>
        </pc:picChg>
      </pc:sldChg>
      <pc:sldChg chg="add del">
        <pc:chgData name="Holly Johnson" userId="7308644d-ca2a-4dbe-8169-d9111c88c020" providerId="ADAL" clId="{0C032B58-9121-1348-B9B4-8B5D384187AF}" dt="2022-11-08T16:27:06.178" v="1738" actId="2696"/>
        <pc:sldMkLst>
          <pc:docMk/>
          <pc:sldMk cId="3442605847" sldId="282"/>
        </pc:sldMkLst>
      </pc:sldChg>
      <pc:sldChg chg="ord modAnim modNotesTx">
        <pc:chgData name="Holly Johnson" userId="7308644d-ca2a-4dbe-8169-d9111c88c020" providerId="ADAL" clId="{0C032B58-9121-1348-B9B4-8B5D384187AF}" dt="2022-11-09T08:35:18.198" v="2915"/>
        <pc:sldMkLst>
          <pc:docMk/>
          <pc:sldMk cId="619731446" sldId="283"/>
        </pc:sldMkLst>
      </pc:sldChg>
      <pc:sldChg chg="ord modAnim">
        <pc:chgData name="Holly Johnson" userId="7308644d-ca2a-4dbe-8169-d9111c88c020" providerId="ADAL" clId="{0C032B58-9121-1348-B9B4-8B5D384187AF}" dt="2022-11-09T08:35:27.995" v="2917"/>
        <pc:sldMkLst>
          <pc:docMk/>
          <pc:sldMk cId="438826537" sldId="284"/>
        </pc:sldMkLst>
      </pc:sldChg>
      <pc:sldChg chg="ord">
        <pc:chgData name="Holly Johnson" userId="7308644d-ca2a-4dbe-8169-d9111c88c020" providerId="ADAL" clId="{0C032B58-9121-1348-B9B4-8B5D384187AF}" dt="2022-11-08T16:17:33.614" v="1492" actId="20578"/>
        <pc:sldMkLst>
          <pc:docMk/>
          <pc:sldMk cId="4172879535" sldId="285"/>
        </pc:sldMkLst>
      </pc:sldChg>
      <pc:sldChg chg="modSp mod ord">
        <pc:chgData name="Holly Johnson" userId="7308644d-ca2a-4dbe-8169-d9111c88c020" providerId="ADAL" clId="{0C032B58-9121-1348-B9B4-8B5D384187AF}" dt="2022-11-08T16:17:48.491" v="1494" actId="122"/>
        <pc:sldMkLst>
          <pc:docMk/>
          <pc:sldMk cId="2127109003" sldId="286"/>
        </pc:sldMkLst>
        <pc:spChg chg="mod">
          <ac:chgData name="Holly Johnson" userId="7308644d-ca2a-4dbe-8169-d9111c88c020" providerId="ADAL" clId="{0C032B58-9121-1348-B9B4-8B5D384187AF}" dt="2022-11-08T16:17:44.626" v="1493" actId="113"/>
          <ac:spMkLst>
            <pc:docMk/>
            <pc:sldMk cId="2127109003" sldId="286"/>
            <ac:spMk id="6" creationId="{FA883F08-A884-67DC-725D-2D952185C687}"/>
          </ac:spMkLst>
        </pc:spChg>
        <pc:spChg chg="mod">
          <ac:chgData name="Holly Johnson" userId="7308644d-ca2a-4dbe-8169-d9111c88c020" providerId="ADAL" clId="{0C032B58-9121-1348-B9B4-8B5D384187AF}" dt="2022-11-08T16:17:48.491" v="1494" actId="122"/>
          <ac:spMkLst>
            <pc:docMk/>
            <pc:sldMk cId="2127109003" sldId="286"/>
            <ac:spMk id="8" creationId="{A5C2BB6D-6AA8-4C2C-B574-1084AC8392B7}"/>
          </ac:spMkLst>
        </pc:spChg>
      </pc:sldChg>
      <pc:sldChg chg="modSp mod ord modAnim modNotesTx">
        <pc:chgData name="Holly Johnson" userId="7308644d-ca2a-4dbe-8169-d9111c88c020" providerId="ADAL" clId="{0C032B58-9121-1348-B9B4-8B5D384187AF}" dt="2022-11-08T16:18:55.318" v="1597"/>
        <pc:sldMkLst>
          <pc:docMk/>
          <pc:sldMk cId="1679405444" sldId="287"/>
        </pc:sldMkLst>
        <pc:spChg chg="mod">
          <ac:chgData name="Holly Johnson" userId="7308644d-ca2a-4dbe-8169-d9111c88c020" providerId="ADAL" clId="{0C032B58-9121-1348-B9B4-8B5D384187AF}" dt="2022-11-08T16:17:55.674" v="1495" actId="113"/>
          <ac:spMkLst>
            <pc:docMk/>
            <pc:sldMk cId="1679405444" sldId="287"/>
            <ac:spMk id="3" creationId="{0B6DB547-2AE5-31B6-FF3F-A973F850B472}"/>
          </ac:spMkLst>
        </pc:spChg>
        <pc:spChg chg="mod">
          <ac:chgData name="Holly Johnson" userId="7308644d-ca2a-4dbe-8169-d9111c88c020" providerId="ADAL" clId="{0C032B58-9121-1348-B9B4-8B5D384187AF}" dt="2022-11-08T16:17:57.841" v="1496" actId="113"/>
          <ac:spMkLst>
            <pc:docMk/>
            <pc:sldMk cId="1679405444" sldId="287"/>
            <ac:spMk id="6" creationId="{CBA43AC6-5C6A-E36B-DC5A-D9F8A42C3D2F}"/>
          </ac:spMkLst>
        </pc:spChg>
        <pc:spChg chg="mod">
          <ac:chgData name="Holly Johnson" userId="7308644d-ca2a-4dbe-8169-d9111c88c020" providerId="ADAL" clId="{0C032B58-9121-1348-B9B4-8B5D384187AF}" dt="2022-11-08T16:18:34.704" v="1591" actId="20577"/>
          <ac:spMkLst>
            <pc:docMk/>
            <pc:sldMk cId="1679405444" sldId="287"/>
            <ac:spMk id="10" creationId="{7F9221DA-1B54-97F8-F4BD-7DEB436058FA}"/>
          </ac:spMkLst>
        </pc:spChg>
      </pc:sldChg>
      <pc:sldChg chg="modSp mod ord setBg modAnim">
        <pc:chgData name="Holly Johnson" userId="7308644d-ca2a-4dbe-8169-d9111c88c020" providerId="ADAL" clId="{0C032B58-9121-1348-B9B4-8B5D384187AF}" dt="2022-11-09T08:44:21.340" v="2944"/>
        <pc:sldMkLst>
          <pc:docMk/>
          <pc:sldMk cId="1872895610" sldId="288"/>
        </pc:sldMkLst>
        <pc:spChg chg="mod">
          <ac:chgData name="Holly Johnson" userId="7308644d-ca2a-4dbe-8169-d9111c88c020" providerId="ADAL" clId="{0C032B58-9121-1348-B9B4-8B5D384187AF}" dt="2022-11-08T17:15:55.226" v="2737" actId="207"/>
          <ac:spMkLst>
            <pc:docMk/>
            <pc:sldMk cId="1872895610" sldId="288"/>
            <ac:spMk id="2" creationId="{5A043EC4-D919-30FF-6FFC-742FBBCF83CD}"/>
          </ac:spMkLst>
        </pc:spChg>
      </pc:sldChg>
      <pc:sldChg chg="addSp delSp modSp mod ord setBg modAnim modNotesTx">
        <pc:chgData name="Holly Johnson" userId="7308644d-ca2a-4dbe-8169-d9111c88c020" providerId="ADAL" clId="{0C032B58-9121-1348-B9B4-8B5D384187AF}" dt="2022-11-09T08:56:54.685" v="2987" actId="20577"/>
        <pc:sldMkLst>
          <pc:docMk/>
          <pc:sldMk cId="1659084483" sldId="289"/>
        </pc:sldMkLst>
        <pc:spChg chg="mod">
          <ac:chgData name="Holly Johnson" userId="7308644d-ca2a-4dbe-8169-d9111c88c020" providerId="ADAL" clId="{0C032B58-9121-1348-B9B4-8B5D384187AF}" dt="2022-11-08T17:16:02.642" v="2739" actId="207"/>
          <ac:spMkLst>
            <pc:docMk/>
            <pc:sldMk cId="1659084483" sldId="289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9T08:56:54.685" v="2987" actId="20577"/>
          <ac:spMkLst>
            <pc:docMk/>
            <pc:sldMk cId="1659084483" sldId="289"/>
            <ac:spMk id="5" creationId="{F58D062E-A3C1-0A7D-538D-2F45CB670369}"/>
          </ac:spMkLst>
        </pc:spChg>
        <pc:spChg chg="del mod">
          <ac:chgData name="Holly Johnson" userId="7308644d-ca2a-4dbe-8169-d9111c88c020" providerId="ADAL" clId="{0C032B58-9121-1348-B9B4-8B5D384187AF}" dt="2022-11-08T17:16:32.152" v="2745" actId="478"/>
          <ac:spMkLst>
            <pc:docMk/>
            <pc:sldMk cId="1659084483" sldId="289"/>
            <ac:spMk id="7" creationId="{9B2CF9BE-2EF2-210C-09E2-3AC7B7114780}"/>
          </ac:spMkLst>
        </pc:spChg>
        <pc:graphicFrameChg chg="add del modGraphic">
          <ac:chgData name="Holly Johnson" userId="7308644d-ca2a-4dbe-8169-d9111c88c020" providerId="ADAL" clId="{0C032B58-9121-1348-B9B4-8B5D384187AF}" dt="2022-11-08T16:21:14.887" v="1600" actId="478"/>
          <ac:graphicFrameMkLst>
            <pc:docMk/>
            <pc:sldMk cId="1659084483" sldId="289"/>
            <ac:graphicFrameMk id="6" creationId="{54B0F848-D656-5C23-D0EA-10ED59D075A9}"/>
          </ac:graphicFrameMkLst>
        </pc:graphicFrameChg>
        <pc:graphicFrameChg chg="add mod">
          <ac:chgData name="Holly Johnson" userId="7308644d-ca2a-4dbe-8169-d9111c88c020" providerId="ADAL" clId="{0C032B58-9121-1348-B9B4-8B5D384187AF}" dt="2022-11-09T08:55:03.272" v="2965" actId="1076"/>
          <ac:graphicFrameMkLst>
            <pc:docMk/>
            <pc:sldMk cId="1659084483" sldId="289"/>
            <ac:graphicFrameMk id="8" creationId="{1030BB95-944D-9868-847C-C0FF28B2D098}"/>
          </ac:graphicFrameMkLst>
        </pc:graphicFrameChg>
      </pc:sldChg>
      <pc:sldChg chg="del">
        <pc:chgData name="Holly Johnson" userId="7308644d-ca2a-4dbe-8169-d9111c88c020" providerId="ADAL" clId="{0C032B58-9121-1348-B9B4-8B5D384187AF}" dt="2022-11-08T17:06:28.577" v="2580" actId="2696"/>
        <pc:sldMkLst>
          <pc:docMk/>
          <pc:sldMk cId="1007176991" sldId="290"/>
        </pc:sldMkLst>
      </pc:sldChg>
      <pc:sldChg chg="addSp delSp modSp mod modNotesTx">
        <pc:chgData name="Holly Johnson" userId="7308644d-ca2a-4dbe-8169-d9111c88c020" providerId="ADAL" clId="{0C032B58-9121-1348-B9B4-8B5D384187AF}" dt="2022-11-08T17:06:37.911" v="2583"/>
        <pc:sldMkLst>
          <pc:docMk/>
          <pc:sldMk cId="2801450230" sldId="291"/>
        </pc:sldMkLst>
        <pc:spChg chg="mod">
          <ac:chgData name="Holly Johnson" userId="7308644d-ca2a-4dbe-8169-d9111c88c020" providerId="ADAL" clId="{0C032B58-9121-1348-B9B4-8B5D384187AF}" dt="2022-11-08T16:59:51.121" v="2100" actId="20577"/>
          <ac:spMkLst>
            <pc:docMk/>
            <pc:sldMk cId="2801450230" sldId="291"/>
            <ac:spMk id="2" creationId="{5A043EC4-D919-30FF-6FFC-742FBBCF83CD}"/>
          </ac:spMkLst>
        </pc:spChg>
        <pc:spChg chg="del">
          <ac:chgData name="Holly Johnson" userId="7308644d-ca2a-4dbe-8169-d9111c88c020" providerId="ADAL" clId="{0C032B58-9121-1348-B9B4-8B5D384187AF}" dt="2022-11-08T16:59:53.759" v="2102" actId="478"/>
          <ac:spMkLst>
            <pc:docMk/>
            <pc:sldMk cId="2801450230" sldId="291"/>
            <ac:spMk id="3" creationId="{0B6DB547-2AE5-31B6-FF3F-A973F850B472}"/>
          </ac:spMkLst>
        </pc:spChg>
        <pc:spChg chg="del">
          <ac:chgData name="Holly Johnson" userId="7308644d-ca2a-4dbe-8169-d9111c88c020" providerId="ADAL" clId="{0C032B58-9121-1348-B9B4-8B5D384187AF}" dt="2022-11-08T16:59:52.786" v="2101" actId="478"/>
          <ac:spMkLst>
            <pc:docMk/>
            <pc:sldMk cId="2801450230" sldId="291"/>
            <ac:spMk id="5" creationId="{D56760DE-A854-197C-7DEF-23DAED215BF4}"/>
          </ac:spMkLst>
        </pc:spChg>
        <pc:spChg chg="add mod">
          <ac:chgData name="Holly Johnson" userId="7308644d-ca2a-4dbe-8169-d9111c88c020" providerId="ADAL" clId="{0C032B58-9121-1348-B9B4-8B5D384187AF}" dt="2022-11-08T16:59:53.759" v="2102" actId="478"/>
          <ac:spMkLst>
            <pc:docMk/>
            <pc:sldMk cId="2801450230" sldId="291"/>
            <ac:spMk id="6" creationId="{9A2DA579-5264-64F0-8C7F-7B458E09D9DF}"/>
          </ac:spMkLst>
        </pc:spChg>
        <pc:picChg chg="add mod">
          <ac:chgData name="Holly Johnson" userId="7308644d-ca2a-4dbe-8169-d9111c88c020" providerId="ADAL" clId="{0C032B58-9121-1348-B9B4-8B5D384187AF}" dt="2022-11-08T17:00:07.714" v="2184" actId="1076"/>
          <ac:picMkLst>
            <pc:docMk/>
            <pc:sldMk cId="2801450230" sldId="291"/>
            <ac:picMk id="7" creationId="{0FC83F65-C87E-C1AF-EF74-F0C8B09C0575}"/>
          </ac:picMkLst>
        </pc:picChg>
      </pc:sldChg>
      <pc:sldChg chg="del">
        <pc:chgData name="Holly Johnson" userId="7308644d-ca2a-4dbe-8169-d9111c88c020" providerId="ADAL" clId="{0C032B58-9121-1348-B9B4-8B5D384187AF}" dt="2022-11-08T16:26:56.802" v="1727" actId="2696"/>
        <pc:sldMkLst>
          <pc:docMk/>
          <pc:sldMk cId="2170383689" sldId="292"/>
        </pc:sldMkLst>
      </pc:sldChg>
      <pc:sldChg chg="addSp delSp modSp add mod delAnim modAnim">
        <pc:chgData name="Holly Johnson" userId="7308644d-ca2a-4dbe-8169-d9111c88c020" providerId="ADAL" clId="{0C032B58-9121-1348-B9B4-8B5D384187AF}" dt="2022-11-08T16:16:09.846" v="1411"/>
        <pc:sldMkLst>
          <pc:docMk/>
          <pc:sldMk cId="2454108451" sldId="294"/>
        </pc:sldMkLst>
        <pc:spChg chg="del">
          <ac:chgData name="Holly Johnson" userId="7308644d-ca2a-4dbe-8169-d9111c88c020" providerId="ADAL" clId="{0C032B58-9121-1348-B9B4-8B5D384187AF}" dt="2022-11-08T16:14:27.269" v="1337" actId="478"/>
          <ac:spMkLst>
            <pc:docMk/>
            <pc:sldMk cId="2454108451" sldId="294"/>
            <ac:spMk id="3" creationId="{0B6DB547-2AE5-31B6-FF3F-A973F850B472}"/>
          </ac:spMkLst>
        </pc:spChg>
        <pc:spChg chg="mod">
          <ac:chgData name="Holly Johnson" userId="7308644d-ca2a-4dbe-8169-d9111c88c020" providerId="ADAL" clId="{0C032B58-9121-1348-B9B4-8B5D384187AF}" dt="2022-11-08T16:14:47.774" v="1354" actId="27636"/>
          <ac:spMkLst>
            <pc:docMk/>
            <pc:sldMk cId="2454108451" sldId="294"/>
            <ac:spMk id="4" creationId="{ED6ADCA4-6D77-DF8E-A346-99052A9FC88C}"/>
          </ac:spMkLst>
        </pc:spChg>
        <pc:spChg chg="del">
          <ac:chgData name="Holly Johnson" userId="7308644d-ca2a-4dbe-8169-d9111c88c020" providerId="ADAL" clId="{0C032B58-9121-1348-B9B4-8B5D384187AF}" dt="2022-11-08T16:14:24.569" v="1335" actId="478"/>
          <ac:spMkLst>
            <pc:docMk/>
            <pc:sldMk cId="2454108451" sldId="294"/>
            <ac:spMk id="6" creationId="{69FA807A-270A-E8F1-DCCE-AD9D9F2C8652}"/>
          </ac:spMkLst>
        </pc:spChg>
        <pc:spChg chg="del">
          <ac:chgData name="Holly Johnson" userId="7308644d-ca2a-4dbe-8169-d9111c88c020" providerId="ADAL" clId="{0C032B58-9121-1348-B9B4-8B5D384187AF}" dt="2022-11-08T16:14:25.803" v="1336" actId="478"/>
          <ac:spMkLst>
            <pc:docMk/>
            <pc:sldMk cId="2454108451" sldId="294"/>
            <ac:spMk id="7" creationId="{B7DB4BEA-5816-71B7-8C05-4B797D8EB618}"/>
          </ac:spMkLst>
        </pc:spChg>
        <pc:spChg chg="del mod">
          <ac:chgData name="Holly Johnson" userId="7308644d-ca2a-4dbe-8169-d9111c88c020" providerId="ADAL" clId="{0C032B58-9121-1348-B9B4-8B5D384187AF}" dt="2022-11-08T16:14:37.572" v="1346" actId="478"/>
          <ac:spMkLst>
            <pc:docMk/>
            <pc:sldMk cId="2454108451" sldId="294"/>
            <ac:spMk id="8" creationId="{D7A621CB-268F-221D-C241-D0BF07CF4451}"/>
          </ac:spMkLst>
        </pc:spChg>
        <pc:spChg chg="del">
          <ac:chgData name="Holly Johnson" userId="7308644d-ca2a-4dbe-8169-d9111c88c020" providerId="ADAL" clId="{0C032B58-9121-1348-B9B4-8B5D384187AF}" dt="2022-11-08T16:14:35.209" v="1341" actId="478"/>
          <ac:spMkLst>
            <pc:docMk/>
            <pc:sldMk cId="2454108451" sldId="294"/>
            <ac:spMk id="9" creationId="{BEA4C27A-A6AA-A1E2-E1ED-31D870E22DD5}"/>
          </ac:spMkLst>
        </pc:spChg>
        <pc:spChg chg="del mod">
          <ac:chgData name="Holly Johnson" userId="7308644d-ca2a-4dbe-8169-d9111c88c020" providerId="ADAL" clId="{0C032B58-9121-1348-B9B4-8B5D384187AF}" dt="2022-11-08T16:14:34.781" v="1340" actId="478"/>
          <ac:spMkLst>
            <pc:docMk/>
            <pc:sldMk cId="2454108451" sldId="294"/>
            <ac:spMk id="10" creationId="{DA970F7C-DA85-D223-A041-4A4BD07CD5E3}"/>
          </ac:spMkLst>
        </pc:spChg>
        <pc:spChg chg="del">
          <ac:chgData name="Holly Johnson" userId="7308644d-ca2a-4dbe-8169-d9111c88c020" providerId="ADAL" clId="{0C032B58-9121-1348-B9B4-8B5D384187AF}" dt="2022-11-08T16:14:39.084" v="1348" actId="478"/>
          <ac:spMkLst>
            <pc:docMk/>
            <pc:sldMk cId="2454108451" sldId="294"/>
            <ac:spMk id="11" creationId="{3B366E4B-8C57-2664-C014-31D194145144}"/>
          </ac:spMkLst>
        </pc:spChg>
        <pc:spChg chg="del mod">
          <ac:chgData name="Holly Johnson" userId="7308644d-ca2a-4dbe-8169-d9111c88c020" providerId="ADAL" clId="{0C032B58-9121-1348-B9B4-8B5D384187AF}" dt="2022-11-08T16:14:40.186" v="1350" actId="478"/>
          <ac:spMkLst>
            <pc:docMk/>
            <pc:sldMk cId="2454108451" sldId="294"/>
            <ac:spMk id="12" creationId="{7885C29A-9597-F21E-8E8B-0B444A1AF581}"/>
          </ac:spMkLst>
        </pc:spChg>
        <pc:spChg chg="del">
          <ac:chgData name="Holly Johnson" userId="7308644d-ca2a-4dbe-8169-d9111c88c020" providerId="ADAL" clId="{0C032B58-9121-1348-B9B4-8B5D384187AF}" dt="2022-11-08T16:14:38.623" v="1347" actId="478"/>
          <ac:spMkLst>
            <pc:docMk/>
            <pc:sldMk cId="2454108451" sldId="294"/>
            <ac:spMk id="13" creationId="{B4AC85EC-81C1-7477-0DD7-6C485FE8BB8E}"/>
          </ac:spMkLst>
        </pc:spChg>
        <pc:spChg chg="del mod">
          <ac:chgData name="Holly Johnson" userId="7308644d-ca2a-4dbe-8169-d9111c88c020" providerId="ADAL" clId="{0C032B58-9121-1348-B9B4-8B5D384187AF}" dt="2022-11-08T16:14:36.447" v="1343" actId="478"/>
          <ac:spMkLst>
            <pc:docMk/>
            <pc:sldMk cId="2454108451" sldId="294"/>
            <ac:spMk id="14" creationId="{3797B9B8-C45F-7002-D35E-1DD7F1DF40FB}"/>
          </ac:spMkLst>
        </pc:spChg>
        <pc:spChg chg="add del mod">
          <ac:chgData name="Holly Johnson" userId="7308644d-ca2a-4dbe-8169-d9111c88c020" providerId="ADAL" clId="{0C032B58-9121-1348-B9B4-8B5D384187AF}" dt="2022-11-08T16:14:33.032" v="1338" actId="478"/>
          <ac:spMkLst>
            <pc:docMk/>
            <pc:sldMk cId="2454108451" sldId="294"/>
            <ac:spMk id="15" creationId="{123BB71B-8FFA-EC40-961E-4D7A9E89A88B}"/>
          </ac:spMkLst>
        </pc:spChg>
        <pc:spChg chg="add mod">
          <ac:chgData name="Holly Johnson" userId="7308644d-ca2a-4dbe-8169-d9111c88c020" providerId="ADAL" clId="{0C032B58-9121-1348-B9B4-8B5D384187AF}" dt="2022-11-08T16:15:32.963" v="1402" actId="207"/>
          <ac:spMkLst>
            <pc:docMk/>
            <pc:sldMk cId="2454108451" sldId="294"/>
            <ac:spMk id="16" creationId="{C4242038-C3F4-3DA7-C3D8-CF85410F68B4}"/>
          </ac:spMkLst>
        </pc:spChg>
        <pc:spChg chg="add mod">
          <ac:chgData name="Holly Johnson" userId="7308644d-ca2a-4dbe-8169-d9111c88c020" providerId="ADAL" clId="{0C032B58-9121-1348-B9B4-8B5D384187AF}" dt="2022-11-08T16:15:06.428" v="1396" actId="27636"/>
          <ac:spMkLst>
            <pc:docMk/>
            <pc:sldMk cId="2454108451" sldId="294"/>
            <ac:spMk id="17" creationId="{EE22982A-CFC3-0678-9183-662C5F5E156B}"/>
          </ac:spMkLst>
        </pc:spChg>
        <pc:spChg chg="add mod">
          <ac:chgData name="Holly Johnson" userId="7308644d-ca2a-4dbe-8169-d9111c88c020" providerId="ADAL" clId="{0C032B58-9121-1348-B9B4-8B5D384187AF}" dt="2022-11-08T16:15:55.642" v="1410" actId="1076"/>
          <ac:spMkLst>
            <pc:docMk/>
            <pc:sldMk cId="2454108451" sldId="294"/>
            <ac:spMk id="18" creationId="{76AE06CC-DA9E-3D76-DDA1-24C939A275FD}"/>
          </ac:spMkLst>
        </pc:spChg>
      </pc:sldChg>
      <pc:sldChg chg="modSp add del mod">
        <pc:chgData name="Holly Johnson" userId="7308644d-ca2a-4dbe-8169-d9111c88c020" providerId="ADAL" clId="{0C032B58-9121-1348-B9B4-8B5D384187AF}" dt="2022-11-08T17:16:54.718" v="2749" actId="2696"/>
        <pc:sldMkLst>
          <pc:docMk/>
          <pc:sldMk cId="2427338339" sldId="295"/>
        </pc:sldMkLst>
        <pc:spChg chg="mod">
          <ac:chgData name="Holly Johnson" userId="7308644d-ca2a-4dbe-8169-d9111c88c020" providerId="ADAL" clId="{0C032B58-9121-1348-B9B4-8B5D384187AF}" dt="2022-11-08T16:29:56.746" v="1803" actId="20577"/>
          <ac:spMkLst>
            <pc:docMk/>
            <pc:sldMk cId="2427338339" sldId="295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8T16:30:04.620" v="1844" actId="20577"/>
          <ac:spMkLst>
            <pc:docMk/>
            <pc:sldMk cId="2427338339" sldId="295"/>
            <ac:spMk id="3" creationId="{0B6DB547-2AE5-31B6-FF3F-A973F850B472}"/>
          </ac:spMkLst>
        </pc:spChg>
      </pc:sldChg>
      <pc:sldChg chg="modSp add mod ord modNotesTx">
        <pc:chgData name="Holly Johnson" userId="7308644d-ca2a-4dbe-8169-d9111c88c020" providerId="ADAL" clId="{0C032B58-9121-1348-B9B4-8B5D384187AF}" dt="2022-11-08T16:59:35.277" v="2076" actId="20577"/>
        <pc:sldMkLst>
          <pc:docMk/>
          <pc:sldMk cId="2794758933" sldId="296"/>
        </pc:sldMkLst>
        <pc:spChg chg="mod">
          <ac:chgData name="Holly Johnson" userId="7308644d-ca2a-4dbe-8169-d9111c88c020" providerId="ADAL" clId="{0C032B58-9121-1348-B9B4-8B5D384187AF}" dt="2022-11-08T16:59:08.524" v="1913" actId="20577"/>
          <ac:spMkLst>
            <pc:docMk/>
            <pc:sldMk cId="2794758933" sldId="296"/>
            <ac:spMk id="2" creationId="{05B61DC9-38B7-3062-CB3E-90DA7B494B85}"/>
          </ac:spMkLst>
        </pc:spChg>
        <pc:spChg chg="mod">
          <ac:chgData name="Holly Johnson" userId="7308644d-ca2a-4dbe-8169-d9111c88c020" providerId="ADAL" clId="{0C032B58-9121-1348-B9B4-8B5D384187AF}" dt="2022-11-08T16:59:14.709" v="1943" actId="20577"/>
          <ac:spMkLst>
            <pc:docMk/>
            <pc:sldMk cId="2794758933" sldId="296"/>
            <ac:spMk id="3" creationId="{82E306DB-5D39-CCB7-313B-AC7BFA436620}"/>
          </ac:spMkLst>
        </pc:spChg>
      </pc:sldChg>
      <pc:sldChg chg="add modAnim">
        <pc:chgData name="Holly Johnson" userId="7308644d-ca2a-4dbe-8169-d9111c88c020" providerId="ADAL" clId="{0C032B58-9121-1348-B9B4-8B5D384187AF}" dt="2022-11-08T17:06:04.321" v="2579"/>
        <pc:sldMkLst>
          <pc:docMk/>
          <pc:sldMk cId="1593398332" sldId="297"/>
        </pc:sldMkLst>
      </pc:sldChg>
      <pc:sldChg chg="addSp delSp modSp add mod modAnim modNotesTx">
        <pc:chgData name="Holly Johnson" userId="7308644d-ca2a-4dbe-8169-d9111c88c020" providerId="ADAL" clId="{0C032B58-9121-1348-B9B4-8B5D384187AF}" dt="2022-11-08T17:05:31.927" v="2576"/>
        <pc:sldMkLst>
          <pc:docMk/>
          <pc:sldMk cId="871298408" sldId="298"/>
        </pc:sldMkLst>
        <pc:spChg chg="mod">
          <ac:chgData name="Holly Johnson" userId="7308644d-ca2a-4dbe-8169-d9111c88c020" providerId="ADAL" clId="{0C032B58-9121-1348-B9B4-8B5D384187AF}" dt="2022-11-08T17:02:06.479" v="2561" actId="20577"/>
          <ac:spMkLst>
            <pc:docMk/>
            <pc:sldMk cId="871298408" sldId="298"/>
            <ac:spMk id="6" creationId="{9A2DA579-5264-64F0-8C7F-7B458E09D9DF}"/>
          </ac:spMkLst>
        </pc:spChg>
        <pc:picChg chg="add del mod">
          <ac:chgData name="Holly Johnson" userId="7308644d-ca2a-4dbe-8169-d9111c88c020" providerId="ADAL" clId="{0C032B58-9121-1348-B9B4-8B5D384187AF}" dt="2022-11-08T17:01:27.102" v="2352" actId="478"/>
          <ac:picMkLst>
            <pc:docMk/>
            <pc:sldMk cId="871298408" sldId="298"/>
            <ac:picMk id="3" creationId="{65DA32CD-E1FE-40CC-E13A-B425B49D1869}"/>
          </ac:picMkLst>
        </pc:picChg>
        <pc:picChg chg="add mod">
          <ac:chgData name="Holly Johnson" userId="7308644d-ca2a-4dbe-8169-d9111c88c020" providerId="ADAL" clId="{0C032B58-9121-1348-B9B4-8B5D384187AF}" dt="2022-11-08T17:02:52.363" v="2569" actId="1076"/>
          <ac:picMkLst>
            <pc:docMk/>
            <pc:sldMk cId="871298408" sldId="298"/>
            <ac:picMk id="4" creationId="{FB4360C7-5BFD-4B33-4974-A16EBDEBCAF1}"/>
          </ac:picMkLst>
        </pc:picChg>
        <pc:picChg chg="del">
          <ac:chgData name="Holly Johnson" userId="7308644d-ca2a-4dbe-8169-d9111c88c020" providerId="ADAL" clId="{0C032B58-9121-1348-B9B4-8B5D384187AF}" dt="2022-11-08T17:01:22.692" v="2348" actId="478"/>
          <ac:picMkLst>
            <pc:docMk/>
            <pc:sldMk cId="871298408" sldId="298"/>
            <ac:picMk id="7" creationId="{0FC83F65-C87E-C1AF-EF74-F0C8B09C0575}"/>
          </ac:picMkLst>
        </pc:picChg>
      </pc:sldChg>
      <pc:sldChg chg="addSp delSp modSp add mod delAnim modAnim modNotesTx">
        <pc:chgData name="Holly Johnson" userId="7308644d-ca2a-4dbe-8169-d9111c88c020" providerId="ADAL" clId="{0C032B58-9121-1348-B9B4-8B5D384187AF}" dt="2022-11-08T17:09:17.766" v="2678"/>
        <pc:sldMkLst>
          <pc:docMk/>
          <pc:sldMk cId="2747041178" sldId="299"/>
        </pc:sldMkLst>
        <pc:spChg chg="mod">
          <ac:chgData name="Holly Johnson" userId="7308644d-ca2a-4dbe-8169-d9111c88c020" providerId="ADAL" clId="{0C032B58-9121-1348-B9B4-8B5D384187AF}" dt="2022-11-08T17:07:32.874" v="2611" actId="20577"/>
          <ac:spMkLst>
            <pc:docMk/>
            <pc:sldMk cId="2747041178" sldId="299"/>
            <ac:spMk id="2" creationId="{5A043EC4-D919-30FF-6FFC-742FBBCF83CD}"/>
          </ac:spMkLst>
        </pc:spChg>
        <pc:spChg chg="del">
          <ac:chgData name="Holly Johnson" userId="7308644d-ca2a-4dbe-8169-d9111c88c020" providerId="ADAL" clId="{0C032B58-9121-1348-B9B4-8B5D384187AF}" dt="2022-11-08T17:08:00.073" v="2613" actId="478"/>
          <ac:spMkLst>
            <pc:docMk/>
            <pc:sldMk cId="2747041178" sldId="299"/>
            <ac:spMk id="3" creationId="{0B6DB547-2AE5-31B6-FF3F-A973F850B472}"/>
          </ac:spMkLst>
        </pc:spChg>
        <pc:spChg chg="del">
          <ac:chgData name="Holly Johnson" userId="7308644d-ca2a-4dbe-8169-d9111c88c020" providerId="ADAL" clId="{0C032B58-9121-1348-B9B4-8B5D384187AF}" dt="2022-11-08T17:08:05.938" v="2618" actId="478"/>
          <ac:spMkLst>
            <pc:docMk/>
            <pc:sldMk cId="2747041178" sldId="299"/>
            <ac:spMk id="6" creationId="{CBA43AC6-5C6A-E36B-DC5A-D9F8A42C3D2F}"/>
          </ac:spMkLst>
        </pc:spChg>
        <pc:spChg chg="add del mod">
          <ac:chgData name="Holly Johnson" userId="7308644d-ca2a-4dbe-8169-d9111c88c020" providerId="ADAL" clId="{0C032B58-9121-1348-B9B4-8B5D384187AF}" dt="2022-11-08T17:08:02.270" v="2614" actId="478"/>
          <ac:spMkLst>
            <pc:docMk/>
            <pc:sldMk cId="2747041178" sldId="299"/>
            <ac:spMk id="7" creationId="{1E542897-E6FD-C1F8-5498-968911E97077}"/>
          </ac:spMkLst>
        </pc:spChg>
        <pc:spChg chg="add del mod">
          <ac:chgData name="Holly Johnson" userId="7308644d-ca2a-4dbe-8169-d9111c88c020" providerId="ADAL" clId="{0C032B58-9121-1348-B9B4-8B5D384187AF}" dt="2022-11-08T17:08:23.076" v="2677" actId="478"/>
          <ac:spMkLst>
            <pc:docMk/>
            <pc:sldMk cId="2747041178" sldId="299"/>
            <ac:spMk id="9" creationId="{A52D1EC0-1554-0A51-6B3B-0EF07D71B294}"/>
          </ac:spMkLst>
        </pc:spChg>
        <pc:spChg chg="del">
          <ac:chgData name="Holly Johnson" userId="7308644d-ca2a-4dbe-8169-d9111c88c020" providerId="ADAL" clId="{0C032B58-9121-1348-B9B4-8B5D384187AF}" dt="2022-11-08T17:08:03.423" v="2615" actId="478"/>
          <ac:spMkLst>
            <pc:docMk/>
            <pc:sldMk cId="2747041178" sldId="299"/>
            <ac:spMk id="10" creationId="{7F9221DA-1B54-97F8-F4BD-7DEB436058FA}"/>
          </ac:spMkLst>
        </pc:spChg>
        <pc:spChg chg="del">
          <ac:chgData name="Holly Johnson" userId="7308644d-ca2a-4dbe-8169-d9111c88c020" providerId="ADAL" clId="{0C032B58-9121-1348-B9B4-8B5D384187AF}" dt="2022-11-08T17:08:04.345" v="2616" actId="478"/>
          <ac:spMkLst>
            <pc:docMk/>
            <pc:sldMk cId="2747041178" sldId="299"/>
            <ac:spMk id="11" creationId="{884169B7-8EBA-4FC9-3A98-FC2D52922230}"/>
          </ac:spMkLst>
        </pc:spChg>
        <pc:spChg chg="add mod">
          <ac:chgData name="Holly Johnson" userId="7308644d-ca2a-4dbe-8169-d9111c88c020" providerId="ADAL" clId="{0C032B58-9121-1348-B9B4-8B5D384187AF}" dt="2022-11-08T17:08:23.076" v="2677" actId="478"/>
          <ac:spMkLst>
            <pc:docMk/>
            <pc:sldMk cId="2747041178" sldId="299"/>
            <ac:spMk id="13" creationId="{5F313F15-7E73-3F13-1D39-02FE03F8B402}"/>
          </ac:spMkLst>
        </pc:spChg>
        <pc:picChg chg="del">
          <ac:chgData name="Holly Johnson" userId="7308644d-ca2a-4dbe-8169-d9111c88c020" providerId="ADAL" clId="{0C032B58-9121-1348-B9B4-8B5D384187AF}" dt="2022-11-08T17:07:58.611" v="2612" actId="478"/>
          <ac:picMkLst>
            <pc:docMk/>
            <pc:sldMk cId="2747041178" sldId="299"/>
            <ac:picMk id="4" creationId="{11BB3426-F839-E2AB-E459-AC6205750E23}"/>
          </ac:picMkLst>
        </pc:picChg>
        <pc:picChg chg="del">
          <ac:chgData name="Holly Johnson" userId="7308644d-ca2a-4dbe-8169-d9111c88c020" providerId="ADAL" clId="{0C032B58-9121-1348-B9B4-8B5D384187AF}" dt="2022-11-08T17:08:04.955" v="2617" actId="478"/>
          <ac:picMkLst>
            <pc:docMk/>
            <pc:sldMk cId="2747041178" sldId="299"/>
            <ac:picMk id="8" creationId="{28157E86-3104-4368-A44C-FC4368E2AAA5}"/>
          </ac:picMkLst>
        </pc:picChg>
        <pc:picChg chg="add mod">
          <ac:chgData name="Holly Johnson" userId="7308644d-ca2a-4dbe-8169-d9111c88c020" providerId="ADAL" clId="{0C032B58-9121-1348-B9B4-8B5D384187AF}" dt="2022-11-08T17:09:17.766" v="2678"/>
          <ac:picMkLst>
            <pc:docMk/>
            <pc:sldMk cId="2747041178" sldId="299"/>
            <ac:picMk id="14" creationId="{49E0BB4E-55FA-7CAC-4934-E961280D1C2C}"/>
          </ac:picMkLst>
        </pc:picChg>
      </pc:sldChg>
      <pc:sldChg chg="addSp delSp modSp add mod">
        <pc:chgData name="Holly Johnson" userId="7308644d-ca2a-4dbe-8169-d9111c88c020" providerId="ADAL" clId="{0C032B58-9121-1348-B9B4-8B5D384187AF}" dt="2022-11-08T17:10:00.869" v="2682" actId="1076"/>
        <pc:sldMkLst>
          <pc:docMk/>
          <pc:sldMk cId="3069733838" sldId="300"/>
        </pc:sldMkLst>
        <pc:picChg chg="add mod">
          <ac:chgData name="Holly Johnson" userId="7308644d-ca2a-4dbe-8169-d9111c88c020" providerId="ADAL" clId="{0C032B58-9121-1348-B9B4-8B5D384187AF}" dt="2022-11-08T17:10:00.869" v="2682" actId="1076"/>
          <ac:picMkLst>
            <pc:docMk/>
            <pc:sldMk cId="3069733838" sldId="300"/>
            <ac:picMk id="3" creationId="{BA84A67B-504D-2C2E-8B8F-B8622AA18C2C}"/>
          </ac:picMkLst>
        </pc:picChg>
        <pc:picChg chg="del">
          <ac:chgData name="Holly Johnson" userId="7308644d-ca2a-4dbe-8169-d9111c88c020" providerId="ADAL" clId="{0C032B58-9121-1348-B9B4-8B5D384187AF}" dt="2022-11-08T17:09:59.121" v="2680" actId="478"/>
          <ac:picMkLst>
            <pc:docMk/>
            <pc:sldMk cId="3069733838" sldId="300"/>
            <ac:picMk id="14" creationId="{49E0BB4E-55FA-7CAC-4934-E961280D1C2C}"/>
          </ac:picMkLst>
        </pc:picChg>
      </pc:sldChg>
      <pc:sldChg chg="addSp delSp modSp add mod modNotesTx">
        <pc:chgData name="Holly Johnson" userId="7308644d-ca2a-4dbe-8169-d9111c88c020" providerId="ADAL" clId="{0C032B58-9121-1348-B9B4-8B5D384187AF}" dt="2022-11-08T17:13:48.508" v="2697" actId="20577"/>
        <pc:sldMkLst>
          <pc:docMk/>
          <pc:sldMk cId="2427831124" sldId="301"/>
        </pc:sldMkLst>
        <pc:picChg chg="del">
          <ac:chgData name="Holly Johnson" userId="7308644d-ca2a-4dbe-8169-d9111c88c020" providerId="ADAL" clId="{0C032B58-9121-1348-B9B4-8B5D384187AF}" dt="2022-11-08T17:13:42.140" v="2684" actId="478"/>
          <ac:picMkLst>
            <pc:docMk/>
            <pc:sldMk cId="2427831124" sldId="301"/>
            <ac:picMk id="3" creationId="{BA84A67B-504D-2C2E-8B8F-B8622AA18C2C}"/>
          </ac:picMkLst>
        </pc:picChg>
        <pc:picChg chg="add mod">
          <ac:chgData name="Holly Johnson" userId="7308644d-ca2a-4dbe-8169-d9111c88c020" providerId="ADAL" clId="{0C032B58-9121-1348-B9B4-8B5D384187AF}" dt="2022-11-08T17:13:45.322" v="2686" actId="1076"/>
          <ac:picMkLst>
            <pc:docMk/>
            <pc:sldMk cId="2427831124" sldId="301"/>
            <ac:picMk id="4" creationId="{368010EF-6997-E94D-C143-B12E2635EB58}"/>
          </ac:picMkLst>
        </pc:picChg>
      </pc:sldChg>
      <pc:sldChg chg="addSp delSp modSp add mod">
        <pc:chgData name="Holly Johnson" userId="7308644d-ca2a-4dbe-8169-d9111c88c020" providerId="ADAL" clId="{0C032B58-9121-1348-B9B4-8B5D384187AF}" dt="2022-11-08T17:14:50.820" v="2702" actId="1076"/>
        <pc:sldMkLst>
          <pc:docMk/>
          <pc:sldMk cId="4260412150" sldId="302"/>
        </pc:sldMkLst>
        <pc:picChg chg="add mod">
          <ac:chgData name="Holly Johnson" userId="7308644d-ca2a-4dbe-8169-d9111c88c020" providerId="ADAL" clId="{0C032B58-9121-1348-B9B4-8B5D384187AF}" dt="2022-11-08T17:14:50.820" v="2702" actId="1076"/>
          <ac:picMkLst>
            <pc:docMk/>
            <pc:sldMk cId="4260412150" sldId="302"/>
            <ac:picMk id="3" creationId="{868A59A7-7967-2757-888E-570956B3676A}"/>
          </ac:picMkLst>
        </pc:picChg>
        <pc:picChg chg="del">
          <ac:chgData name="Holly Johnson" userId="7308644d-ca2a-4dbe-8169-d9111c88c020" providerId="ADAL" clId="{0C032B58-9121-1348-B9B4-8B5D384187AF}" dt="2022-11-08T17:14:45.641" v="2699" actId="478"/>
          <ac:picMkLst>
            <pc:docMk/>
            <pc:sldMk cId="4260412150" sldId="302"/>
            <ac:picMk id="4" creationId="{368010EF-6997-E94D-C143-B12E2635EB58}"/>
          </ac:picMkLst>
        </pc:picChg>
      </pc:sldChg>
      <pc:sldChg chg="modSp add mod ord">
        <pc:chgData name="Holly Johnson" userId="7308644d-ca2a-4dbe-8169-d9111c88c020" providerId="ADAL" clId="{0C032B58-9121-1348-B9B4-8B5D384187AF}" dt="2022-11-08T17:15:17.658" v="2734" actId="20577"/>
        <pc:sldMkLst>
          <pc:docMk/>
          <pc:sldMk cId="4144456779" sldId="303"/>
        </pc:sldMkLst>
        <pc:spChg chg="mod">
          <ac:chgData name="Holly Johnson" userId="7308644d-ca2a-4dbe-8169-d9111c88c020" providerId="ADAL" clId="{0C032B58-9121-1348-B9B4-8B5D384187AF}" dt="2022-11-08T17:15:13.198" v="2711" actId="20577"/>
          <ac:spMkLst>
            <pc:docMk/>
            <pc:sldMk cId="4144456779" sldId="303"/>
            <ac:spMk id="2" creationId="{05B61DC9-38B7-3062-CB3E-90DA7B494B85}"/>
          </ac:spMkLst>
        </pc:spChg>
        <pc:spChg chg="mod">
          <ac:chgData name="Holly Johnson" userId="7308644d-ca2a-4dbe-8169-d9111c88c020" providerId="ADAL" clId="{0C032B58-9121-1348-B9B4-8B5D384187AF}" dt="2022-11-08T17:15:17.658" v="2734" actId="20577"/>
          <ac:spMkLst>
            <pc:docMk/>
            <pc:sldMk cId="4144456779" sldId="303"/>
            <ac:spMk id="3" creationId="{82E306DB-5D39-CCB7-313B-AC7BFA436620}"/>
          </ac:spMkLst>
        </pc:spChg>
      </pc:sldChg>
      <pc:sldChg chg="modSp add del mod ord modAnim">
        <pc:chgData name="Holly Johnson" userId="7308644d-ca2a-4dbe-8169-d9111c88c020" providerId="ADAL" clId="{0C032B58-9121-1348-B9B4-8B5D384187AF}" dt="2022-11-09T08:57:12.610" v="2989" actId="2696"/>
        <pc:sldMkLst>
          <pc:docMk/>
          <pc:sldMk cId="3586443417" sldId="304"/>
        </pc:sldMkLst>
        <pc:spChg chg="mod">
          <ac:chgData name="Holly Johnson" userId="7308644d-ca2a-4dbe-8169-d9111c88c020" providerId="ADAL" clId="{0C032B58-9121-1348-B9B4-8B5D384187AF}" dt="2022-11-09T08:39:31.980" v="2934" actId="20577"/>
          <ac:spMkLst>
            <pc:docMk/>
            <pc:sldMk cId="3586443417" sldId="304"/>
            <ac:spMk id="2" creationId="{5A043EC4-D919-30FF-6FFC-742FBBCF83CD}"/>
          </ac:spMkLst>
        </pc:spChg>
        <pc:spChg chg="mod">
          <ac:chgData name="Holly Johnson" userId="7308644d-ca2a-4dbe-8169-d9111c88c020" providerId="ADAL" clId="{0C032B58-9121-1348-B9B4-8B5D384187AF}" dt="2022-11-09T08:39:49.778" v="2937" actId="20577"/>
          <ac:spMkLst>
            <pc:docMk/>
            <pc:sldMk cId="3586443417" sldId="304"/>
            <ac:spMk id="5" creationId="{F58D062E-A3C1-0A7D-538D-2F45CB670369}"/>
          </ac:spMkLst>
        </pc:spChg>
      </pc:sldChg>
    </pc:docChg>
  </pc:docChgLst>
  <pc:docChgLst>
    <pc:chgData name="Guest User" userId="S::urn:spo:anon#f854bcc491581a1b82a1192c4ee74f1149fe7d998f946aaecde81679d84a019b::" providerId="AD" clId="Web-{3F9C0CAA-8969-003C-9A80-2180F4AB3C54}"/>
    <pc:docChg chg="addSld modSld sldOrd">
      <pc:chgData name="Guest User" userId="S::urn:spo:anon#f854bcc491581a1b82a1192c4ee74f1149fe7d998f946aaecde81679d84a019b::" providerId="AD" clId="Web-{3F9C0CAA-8969-003C-9A80-2180F4AB3C54}" dt="2022-11-08T12:57:47.562" v="2071" actId="20577"/>
      <pc:docMkLst>
        <pc:docMk/>
      </pc:docMkLst>
      <pc:sldChg chg="modSp">
        <pc:chgData name="Guest User" userId="S::urn:spo:anon#f854bcc491581a1b82a1192c4ee74f1149fe7d998f946aaecde81679d84a019b::" providerId="AD" clId="Web-{3F9C0CAA-8969-003C-9A80-2180F4AB3C54}" dt="2022-11-08T11:39:56.146" v="39" actId="20577"/>
        <pc:sldMkLst>
          <pc:docMk/>
          <pc:sldMk cId="3965490642" sldId="263"/>
        </pc:sldMkLst>
        <pc:spChg chg="mod">
          <ac:chgData name="Guest User" userId="S::urn:spo:anon#f854bcc491581a1b82a1192c4ee74f1149fe7d998f946aaecde81679d84a019b::" providerId="AD" clId="Web-{3F9C0CAA-8969-003C-9A80-2180F4AB3C54}" dt="2022-11-08T11:39:56.146" v="39" actId="20577"/>
          <ac:spMkLst>
            <pc:docMk/>
            <pc:sldMk cId="3965490642" sldId="263"/>
            <ac:spMk id="3" creationId="{0B6DB547-2AE5-31B6-FF3F-A973F850B472}"/>
          </ac:spMkLst>
        </pc:spChg>
      </pc:sldChg>
      <pc:sldChg chg="addSp delSp modSp add ord replId">
        <pc:chgData name="Guest User" userId="S::urn:spo:anon#f854bcc491581a1b82a1192c4ee74f1149fe7d998f946aaecde81679d84a019b::" providerId="AD" clId="Web-{3F9C0CAA-8969-003C-9A80-2180F4AB3C54}" dt="2022-11-08T11:47:38.339" v="332"/>
        <pc:sldMkLst>
          <pc:docMk/>
          <pc:sldMk cId="1679405444" sldId="287"/>
        </pc:sldMkLst>
        <pc:spChg chg="mod">
          <ac:chgData name="Guest User" userId="S::urn:spo:anon#f854bcc491581a1b82a1192c4ee74f1149fe7d998f946aaecde81679d84a019b::" providerId="AD" clId="Web-{3F9C0CAA-8969-003C-9A80-2180F4AB3C54}" dt="2022-11-08T11:40:29.071" v="54" actId="20577"/>
          <ac:spMkLst>
            <pc:docMk/>
            <pc:sldMk cId="1679405444" sldId="287"/>
            <ac:spMk id="2" creationId="{5A043EC4-D919-30FF-6FFC-742FBBCF83CD}"/>
          </ac:spMkLst>
        </pc:spChg>
        <pc:spChg chg="mod">
          <ac:chgData name="Guest User" userId="S::urn:spo:anon#f854bcc491581a1b82a1192c4ee74f1149fe7d998f946aaecde81679d84a019b::" providerId="AD" clId="Web-{3F9C0CAA-8969-003C-9A80-2180F4AB3C54}" dt="2022-11-08T11:45:23.172" v="325" actId="1076"/>
          <ac:spMkLst>
            <pc:docMk/>
            <pc:sldMk cId="1679405444" sldId="287"/>
            <ac:spMk id="3" creationId="{0B6DB547-2AE5-31B6-FF3F-A973F850B472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45:43.298" v="331" actId="1076"/>
          <ac:spMkLst>
            <pc:docMk/>
            <pc:sldMk cId="1679405444" sldId="287"/>
            <ac:spMk id="6" creationId="{CBA43AC6-5C6A-E36B-DC5A-D9F8A42C3D2F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43:20.397" v="214" actId="20577"/>
          <ac:spMkLst>
            <pc:docMk/>
            <pc:sldMk cId="1679405444" sldId="287"/>
            <ac:spMk id="10" creationId="{7F9221DA-1B54-97F8-F4BD-7DEB436058FA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45:16.640" v="324" actId="20577"/>
          <ac:spMkLst>
            <pc:docMk/>
            <pc:sldMk cId="1679405444" sldId="287"/>
            <ac:spMk id="11" creationId="{884169B7-8EBA-4FC9-3A98-FC2D52922230}"/>
          </ac:spMkLst>
        </pc:spChg>
        <pc:picChg chg="add mod">
          <ac:chgData name="Guest User" userId="S::urn:spo:anon#f854bcc491581a1b82a1192c4ee74f1149fe7d998f946aaecde81679d84a019b::" providerId="AD" clId="Web-{3F9C0CAA-8969-003C-9A80-2180F4AB3C54}" dt="2022-11-08T11:45:23.187" v="326" actId="1076"/>
          <ac:picMkLst>
            <pc:docMk/>
            <pc:sldMk cId="1679405444" sldId="287"/>
            <ac:picMk id="4" creationId="{11BB3426-F839-E2AB-E459-AC6205750E23}"/>
          </ac:picMkLst>
        </pc:picChg>
        <pc:picChg chg="add del mod">
          <ac:chgData name="Guest User" userId="S::urn:spo:anon#f854bcc491581a1b82a1192c4ee74f1149fe7d998f946aaecde81679d84a019b::" providerId="AD" clId="Web-{3F9C0CAA-8969-003C-9A80-2180F4AB3C54}" dt="2022-11-08T11:41:38.420" v="84"/>
          <ac:picMkLst>
            <pc:docMk/>
            <pc:sldMk cId="1679405444" sldId="287"/>
            <ac:picMk id="7" creationId="{2736C468-55C2-4913-229E-BB27E85B1FE2}"/>
          </ac:picMkLst>
        </pc:picChg>
        <pc:picChg chg="add mod">
          <ac:chgData name="Guest User" userId="S::urn:spo:anon#f854bcc491581a1b82a1192c4ee74f1149fe7d998f946aaecde81679d84a019b::" providerId="AD" clId="Web-{3F9C0CAA-8969-003C-9A80-2180F4AB3C54}" dt="2022-11-08T11:45:36.579" v="330" actId="1076"/>
          <ac:picMkLst>
            <pc:docMk/>
            <pc:sldMk cId="1679405444" sldId="287"/>
            <ac:picMk id="8" creationId="{28157E86-3104-4368-A44C-FC4368E2AAA5}"/>
          </ac:picMkLst>
        </pc:picChg>
      </pc:sldChg>
      <pc:sldChg chg="addSp delSp modSp add ord replId">
        <pc:chgData name="Guest User" userId="S::urn:spo:anon#f854bcc491581a1b82a1192c4ee74f1149fe7d998f946aaecde81679d84a019b::" providerId="AD" clId="Web-{3F9C0CAA-8969-003C-9A80-2180F4AB3C54}" dt="2022-11-08T11:53:49.134" v="595" actId="20577"/>
        <pc:sldMkLst>
          <pc:docMk/>
          <pc:sldMk cId="1872895610" sldId="288"/>
        </pc:sldMkLst>
        <pc:spChg chg="mod">
          <ac:chgData name="Guest User" userId="S::urn:spo:anon#f854bcc491581a1b82a1192c4ee74f1149fe7d998f946aaecde81679d84a019b::" providerId="AD" clId="Web-{3F9C0CAA-8969-003C-9A80-2180F4AB3C54}" dt="2022-11-08T11:51:28.310" v="537" actId="1076"/>
          <ac:spMkLst>
            <pc:docMk/>
            <pc:sldMk cId="1872895610" sldId="288"/>
            <ac:spMk id="2" creationId="{5A043EC4-D919-30FF-6FFC-742FBBCF83CD}"/>
          </ac:spMkLst>
        </pc:spChg>
        <pc:spChg chg="mod">
          <ac:chgData name="Guest User" userId="S::urn:spo:anon#f854bcc491581a1b82a1192c4ee74f1149fe7d998f946aaecde81679d84a019b::" providerId="AD" clId="Web-{3F9C0CAA-8969-003C-9A80-2180F4AB3C54}" dt="2022-11-08T11:51:28.341" v="538" actId="1076"/>
          <ac:spMkLst>
            <pc:docMk/>
            <pc:sldMk cId="1872895610" sldId="288"/>
            <ac:spMk id="3" creationId="{0B6DB547-2AE5-31B6-FF3F-A973F850B472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52:46.035" v="554" actId="1076"/>
          <ac:spMkLst>
            <pc:docMk/>
            <pc:sldMk cId="1872895610" sldId="288"/>
            <ac:spMk id="6" creationId="{CD07A2C2-499C-7446-30AF-3399DFF8C267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52:39.863" v="552" actId="1076"/>
          <ac:spMkLst>
            <pc:docMk/>
            <pc:sldMk cId="1872895610" sldId="288"/>
            <ac:spMk id="7" creationId="{C2D617F4-8DF4-C8E9-7116-3CCFDA3DE967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1:53:49.134" v="595" actId="20577"/>
          <ac:spMkLst>
            <pc:docMk/>
            <pc:sldMk cId="1872895610" sldId="288"/>
            <ac:spMk id="11" creationId="{1E2AC1DC-4503-394D-1DAC-179999C69160}"/>
          </ac:spMkLst>
        </pc:spChg>
        <pc:picChg chg="add del mod">
          <ac:chgData name="Guest User" userId="S::urn:spo:anon#f854bcc491581a1b82a1192c4ee74f1149fe7d998f946aaecde81679d84a019b::" providerId="AD" clId="Web-{3F9C0CAA-8969-003C-9A80-2180F4AB3C54}" dt="2022-11-08T11:52:16.064" v="547"/>
          <ac:picMkLst>
            <pc:docMk/>
            <pc:sldMk cId="1872895610" sldId="288"/>
            <ac:picMk id="4" creationId="{AE169767-93B2-5D19-787E-21BC72F2E8BC}"/>
          </ac:picMkLst>
        </pc:picChg>
        <pc:picChg chg="add del mod">
          <ac:chgData name="Guest User" userId="S::urn:spo:anon#f854bcc491581a1b82a1192c4ee74f1149fe7d998f946aaecde81679d84a019b::" providerId="AD" clId="Web-{3F9C0CAA-8969-003C-9A80-2180F4AB3C54}" dt="2022-11-08T11:52:47.207" v="555"/>
          <ac:picMkLst>
            <pc:docMk/>
            <pc:sldMk cId="1872895610" sldId="288"/>
            <ac:picMk id="8" creationId="{65BFAA1A-23A2-9145-0ACE-9213D3FA44A2}"/>
          </ac:picMkLst>
        </pc:picChg>
        <pc:picChg chg="add mod">
          <ac:chgData name="Guest User" userId="S::urn:spo:anon#f854bcc491581a1b82a1192c4ee74f1149fe7d998f946aaecde81679d84a019b::" providerId="AD" clId="Web-{3F9C0CAA-8969-003C-9A80-2180F4AB3C54}" dt="2022-11-08T11:52:41.347" v="553" actId="1076"/>
          <ac:picMkLst>
            <pc:docMk/>
            <pc:sldMk cId="1872895610" sldId="288"/>
            <ac:picMk id="9" creationId="{610F16F0-5EB3-1665-A926-31E8F5D7286F}"/>
          </ac:picMkLst>
        </pc:picChg>
        <pc:picChg chg="add mod">
          <ac:chgData name="Guest User" userId="S::urn:spo:anon#f854bcc491581a1b82a1192c4ee74f1149fe7d998f946aaecde81679d84a019b::" providerId="AD" clId="Web-{3F9C0CAA-8969-003C-9A80-2180F4AB3C54}" dt="2022-11-08T11:53:11.428" v="558" actId="14100"/>
          <ac:picMkLst>
            <pc:docMk/>
            <pc:sldMk cId="1872895610" sldId="288"/>
            <ac:picMk id="10" creationId="{30886444-F276-A34E-06A3-0DAFF4A33E72}"/>
          </ac:picMkLst>
        </pc:picChg>
      </pc:sldChg>
      <pc:sldChg chg="addSp delSp modSp add ord replId">
        <pc:chgData name="Guest User" userId="S::urn:spo:anon#f854bcc491581a1b82a1192c4ee74f1149fe7d998f946aaecde81679d84a019b::" providerId="AD" clId="Web-{3F9C0CAA-8969-003C-9A80-2180F4AB3C54}" dt="2022-11-08T12:11:06.387" v="1093" actId="20577"/>
        <pc:sldMkLst>
          <pc:docMk/>
          <pc:sldMk cId="1659084483" sldId="289"/>
        </pc:sldMkLst>
        <pc:spChg chg="mod">
          <ac:chgData name="Guest User" userId="S::urn:spo:anon#f854bcc491581a1b82a1192c4ee74f1149fe7d998f946aaecde81679d84a019b::" providerId="AD" clId="Web-{3F9C0CAA-8969-003C-9A80-2180F4AB3C54}" dt="2022-11-08T11:59:39.630" v="618" actId="20577"/>
          <ac:spMkLst>
            <pc:docMk/>
            <pc:sldMk cId="1659084483" sldId="289"/>
            <ac:spMk id="2" creationId="{5A043EC4-D919-30FF-6FFC-742FBBCF83CD}"/>
          </ac:spMkLst>
        </pc:spChg>
        <pc:spChg chg="del">
          <ac:chgData name="Guest User" userId="S::urn:spo:anon#f854bcc491581a1b82a1192c4ee74f1149fe7d998f946aaecde81679d84a019b::" providerId="AD" clId="Web-{3F9C0CAA-8969-003C-9A80-2180F4AB3C54}" dt="2022-11-08T11:59:40.896" v="619"/>
          <ac:spMkLst>
            <pc:docMk/>
            <pc:sldMk cId="1659084483" sldId="289"/>
            <ac:spMk id="3" creationId="{0B6DB547-2AE5-31B6-FF3F-A973F850B472}"/>
          </ac:spMkLst>
        </pc:spChg>
        <pc:spChg chg="add del">
          <ac:chgData name="Guest User" userId="S::urn:spo:anon#f854bcc491581a1b82a1192c4ee74f1149fe7d998f946aaecde81679d84a019b::" providerId="AD" clId="Web-{3F9C0CAA-8969-003C-9A80-2180F4AB3C54}" dt="2022-11-08T12:07:41.496" v="621"/>
          <ac:spMkLst>
            <pc:docMk/>
            <pc:sldMk cId="1659084483" sldId="289"/>
            <ac:spMk id="4" creationId="{773D7C9B-BB1B-7895-55F6-987B16C8FF17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2:11:06.387" v="1093" actId="20577"/>
          <ac:spMkLst>
            <pc:docMk/>
            <pc:sldMk cId="1659084483" sldId="289"/>
            <ac:spMk id="5" creationId="{F58D062E-A3C1-0A7D-538D-2F45CB670369}"/>
          </ac:spMkLst>
        </pc:spChg>
        <pc:spChg chg="add mod">
          <ac:chgData name="Guest User" userId="S::urn:spo:anon#f854bcc491581a1b82a1192c4ee74f1149fe7d998f946aaecde81679d84a019b::" providerId="AD" clId="Web-{3F9C0CAA-8969-003C-9A80-2180F4AB3C54}" dt="2022-11-08T12:10:44.057" v="1085" actId="20577"/>
          <ac:spMkLst>
            <pc:docMk/>
            <pc:sldMk cId="1659084483" sldId="289"/>
            <ac:spMk id="7" creationId="{9B2CF9BE-2EF2-210C-09E2-3AC7B7114780}"/>
          </ac:spMkLst>
        </pc:spChg>
      </pc:sldChg>
      <pc:sldChg chg="addSp modSp add ord replId">
        <pc:chgData name="Guest User" userId="S::urn:spo:anon#f854bcc491581a1b82a1192c4ee74f1149fe7d998f946aaecde81679d84a019b::" providerId="AD" clId="Web-{3F9C0CAA-8969-003C-9A80-2180F4AB3C54}" dt="2022-11-08T12:57:47.562" v="2071" actId="20577"/>
        <pc:sldMkLst>
          <pc:docMk/>
          <pc:sldMk cId="1007176991" sldId="290"/>
        </pc:sldMkLst>
        <pc:spChg chg="mod">
          <ac:chgData name="Guest User" userId="S::urn:spo:anon#f854bcc491581a1b82a1192c4ee74f1149fe7d998f946aaecde81679d84a019b::" providerId="AD" clId="Web-{3F9C0CAA-8969-003C-9A80-2180F4AB3C54}" dt="2022-11-08T12:44:48.657" v="1114" actId="20577"/>
          <ac:spMkLst>
            <pc:docMk/>
            <pc:sldMk cId="1007176991" sldId="290"/>
            <ac:spMk id="2" creationId="{5A043EC4-D919-30FF-6FFC-742FBBCF83CD}"/>
          </ac:spMkLst>
        </pc:spChg>
        <pc:spChg chg="mod">
          <ac:chgData name="Guest User" userId="S::urn:spo:anon#f854bcc491581a1b82a1192c4ee74f1149fe7d998f946aaecde81679d84a019b::" providerId="AD" clId="Web-{3F9C0CAA-8969-003C-9A80-2180F4AB3C54}" dt="2022-11-08T12:57:47.562" v="2071" actId="20577"/>
          <ac:spMkLst>
            <pc:docMk/>
            <pc:sldMk cId="1007176991" sldId="290"/>
            <ac:spMk id="3" creationId="{0B6DB547-2AE5-31B6-FF3F-A973F850B472}"/>
          </ac:spMkLst>
        </pc:spChg>
        <pc:picChg chg="add mod">
          <ac:chgData name="Guest User" userId="S::urn:spo:anon#f854bcc491581a1b82a1192c4ee74f1149fe7d998f946aaecde81679d84a019b::" providerId="AD" clId="Web-{3F9C0CAA-8969-003C-9A80-2180F4AB3C54}" dt="2022-11-08T12:57:00.701" v="2063" actId="1076"/>
          <ac:picMkLst>
            <pc:docMk/>
            <pc:sldMk cId="1007176991" sldId="290"/>
            <ac:picMk id="4" creationId="{583E8DD8-A856-73C7-D038-9DD3CE00E870}"/>
          </ac:picMkLst>
        </pc:picChg>
      </pc:sldChg>
      <pc:sldChg chg="addSp modSp add ord replId">
        <pc:chgData name="Guest User" userId="S::urn:spo:anon#f854bcc491581a1b82a1192c4ee74f1149fe7d998f946aaecde81679d84a019b::" providerId="AD" clId="Web-{3F9C0CAA-8969-003C-9A80-2180F4AB3C54}" dt="2022-11-08T12:55:21.510" v="1879" actId="14100"/>
        <pc:sldMkLst>
          <pc:docMk/>
          <pc:sldMk cId="2801450230" sldId="291"/>
        </pc:sldMkLst>
        <pc:spChg chg="mod">
          <ac:chgData name="Guest User" userId="S::urn:spo:anon#f854bcc491581a1b82a1192c4ee74f1149fe7d998f946aaecde81679d84a019b::" providerId="AD" clId="Web-{3F9C0CAA-8969-003C-9A80-2180F4AB3C54}" dt="2022-11-08T12:45:47.378" v="1141" actId="20577"/>
          <ac:spMkLst>
            <pc:docMk/>
            <pc:sldMk cId="2801450230" sldId="291"/>
            <ac:spMk id="2" creationId="{5A043EC4-D919-30FF-6FFC-742FBBCF83CD}"/>
          </ac:spMkLst>
        </pc:spChg>
        <pc:spChg chg="mod">
          <ac:chgData name="Guest User" userId="S::urn:spo:anon#f854bcc491581a1b82a1192c4ee74f1149fe7d998f946aaecde81679d84a019b::" providerId="AD" clId="Web-{3F9C0CAA-8969-003C-9A80-2180F4AB3C54}" dt="2022-11-08T12:55:21.510" v="1879" actId="14100"/>
          <ac:spMkLst>
            <pc:docMk/>
            <pc:sldMk cId="2801450230" sldId="291"/>
            <ac:spMk id="3" creationId="{0B6DB547-2AE5-31B6-FF3F-A973F850B472}"/>
          </ac:spMkLst>
        </pc:spChg>
        <pc:spChg chg="add">
          <ac:chgData name="Guest User" userId="S::urn:spo:anon#f854bcc491581a1b82a1192c4ee74f1149fe7d998f946aaecde81679d84a019b::" providerId="AD" clId="Web-{3F9C0CAA-8969-003C-9A80-2180F4AB3C54}" dt="2022-11-08T12:47:14.507" v="1390"/>
          <ac:spMkLst>
            <pc:docMk/>
            <pc:sldMk cId="2801450230" sldId="291"/>
            <ac:spMk id="5" creationId="{D56760DE-A854-197C-7DEF-23DAED215BF4}"/>
          </ac:spMkLst>
        </pc:spChg>
      </pc:sldChg>
      <pc:sldChg chg="add replId">
        <pc:chgData name="Guest User" userId="S::urn:spo:anon#f854bcc491581a1b82a1192c4ee74f1149fe7d998f946aaecde81679d84a019b::" providerId="AD" clId="Web-{3F9C0CAA-8969-003C-9A80-2180F4AB3C54}" dt="2022-11-08T12:45:39.675" v="1115"/>
        <pc:sldMkLst>
          <pc:docMk/>
          <pc:sldMk cId="2170383689" sldId="292"/>
        </pc:sldMkLst>
      </pc:sldChg>
      <pc:sldChg chg="addSp delSp modSp add replId">
        <pc:chgData name="Guest User" userId="S::urn:spo:anon#f854bcc491581a1b82a1192c4ee74f1149fe7d998f946aaecde81679d84a019b::" providerId="AD" clId="Web-{3F9C0CAA-8969-003C-9A80-2180F4AB3C54}" dt="2022-11-08T12:54:13.632" v="1729" actId="1076"/>
        <pc:sldMkLst>
          <pc:docMk/>
          <pc:sldMk cId="2419830111" sldId="293"/>
        </pc:sldMkLst>
        <pc:spChg chg="mod">
          <ac:chgData name="Guest User" userId="S::urn:spo:anon#f854bcc491581a1b82a1192c4ee74f1149fe7d998f946aaecde81679d84a019b::" providerId="AD" clId="Web-{3F9C0CAA-8969-003C-9A80-2180F4AB3C54}" dt="2022-11-08T12:53:39.584" v="1697" actId="1076"/>
          <ac:spMkLst>
            <pc:docMk/>
            <pc:sldMk cId="2419830111" sldId="293"/>
            <ac:spMk id="2" creationId="{5A043EC4-D919-30FF-6FFC-742FBBCF83CD}"/>
          </ac:spMkLst>
        </pc:spChg>
        <pc:spChg chg="del">
          <ac:chgData name="Guest User" userId="S::urn:spo:anon#f854bcc491581a1b82a1192c4ee74f1149fe7d998f946aaecde81679d84a019b::" providerId="AD" clId="Web-{3F9C0CAA-8969-003C-9A80-2180F4AB3C54}" dt="2022-11-08T12:52:15.346" v="1650"/>
          <ac:spMkLst>
            <pc:docMk/>
            <pc:sldMk cId="2419830111" sldId="293"/>
            <ac:spMk id="3" creationId="{0B6DB547-2AE5-31B6-FF3F-A973F850B472}"/>
          </ac:spMkLst>
        </pc:spChg>
        <pc:spChg chg="mod">
          <ac:chgData name="Guest User" userId="S::urn:spo:anon#f854bcc491581a1b82a1192c4ee74f1149fe7d998f946aaecde81679d84a019b::" providerId="AD" clId="Web-{3F9C0CAA-8969-003C-9A80-2180F4AB3C54}" dt="2022-11-08T12:54:10.585" v="1728" actId="1076"/>
          <ac:spMkLst>
            <pc:docMk/>
            <pc:sldMk cId="2419830111" sldId="293"/>
            <ac:spMk id="5" creationId="{D56760DE-A854-197C-7DEF-23DAED215BF4}"/>
          </ac:spMkLst>
        </pc:spChg>
        <pc:spChg chg="add del mod">
          <ac:chgData name="Guest User" userId="S::urn:spo:anon#f854bcc491581a1b82a1192c4ee74f1149fe7d998f946aaecde81679d84a019b::" providerId="AD" clId="Web-{3F9C0CAA-8969-003C-9A80-2180F4AB3C54}" dt="2022-11-08T12:52:28.300" v="1651"/>
          <ac:spMkLst>
            <pc:docMk/>
            <pc:sldMk cId="2419830111" sldId="293"/>
            <ac:spMk id="6" creationId="{26FF8250-352C-FC2C-86A2-1BE37D049D03}"/>
          </ac:spMkLst>
        </pc:spChg>
        <pc:picChg chg="add mod">
          <ac:chgData name="Guest User" userId="S::urn:spo:anon#f854bcc491581a1b82a1192c4ee74f1149fe7d998f946aaecde81679d84a019b::" providerId="AD" clId="Web-{3F9C0CAA-8969-003C-9A80-2180F4AB3C54}" dt="2022-11-08T12:54:13.632" v="1729" actId="1076"/>
          <ac:picMkLst>
            <pc:docMk/>
            <pc:sldMk cId="2419830111" sldId="293"/>
            <ac:picMk id="7" creationId="{FA50BC87-EDA2-23A8-B2F2-95BA78DD0731}"/>
          </ac:picMkLst>
        </pc:picChg>
      </pc:sldChg>
    </pc:docChg>
  </pc:docChgLst>
  <pc:docChgLst>
    <pc:chgData name="Guest User" userId="S::urn:spo:anon#f854bcc491581a1b82a1192c4ee74f1149fe7d998f946aaecde81679d84a019b::" providerId="AD" clId="Web-{CD7CE1E7-146E-3BC7-86CF-32898E111313}"/>
    <pc:docChg chg="addSld modSld sldOrd">
      <pc:chgData name="Guest User" userId="S::urn:spo:anon#f854bcc491581a1b82a1192c4ee74f1149fe7d998f946aaecde81679d84a019b::" providerId="AD" clId="Web-{CD7CE1E7-146E-3BC7-86CF-32898E111313}" dt="2022-11-08T11:33:48.237" v="434" actId="20577"/>
      <pc:docMkLst>
        <pc:docMk/>
      </pc:docMkLst>
      <pc:sldChg chg="addSp delSp modSp add ord replId">
        <pc:chgData name="Guest User" userId="S::urn:spo:anon#f854bcc491581a1b82a1192c4ee74f1149fe7d998f946aaecde81679d84a019b::" providerId="AD" clId="Web-{CD7CE1E7-146E-3BC7-86CF-32898E111313}" dt="2022-11-08T10:53:14.862" v="48"/>
        <pc:sldMkLst>
          <pc:docMk/>
          <pc:sldMk cId="619731446" sldId="283"/>
        </pc:sldMkLst>
        <pc:spChg chg="mod">
          <ac:chgData name="Guest User" userId="S::urn:spo:anon#f854bcc491581a1b82a1192c4ee74f1149fe7d998f946aaecde81679d84a019b::" providerId="AD" clId="Web-{CD7CE1E7-146E-3BC7-86CF-32898E111313}" dt="2022-11-08T10:52:28.656" v="38" actId="20577"/>
          <ac:spMkLst>
            <pc:docMk/>
            <pc:sldMk cId="619731446" sldId="283"/>
            <ac:spMk id="2" creationId="{5A043EC4-D919-30FF-6FFC-742FBBCF83CD}"/>
          </ac:spMkLst>
        </pc:spChg>
        <pc:spChg chg="del mod">
          <ac:chgData name="Guest User" userId="S::urn:spo:anon#f854bcc491581a1b82a1192c4ee74f1149fe7d998f946aaecde81679d84a019b::" providerId="AD" clId="Web-{CD7CE1E7-146E-3BC7-86CF-32898E111313}" dt="2022-11-08T10:51:33.356" v="2"/>
          <ac:spMkLst>
            <pc:docMk/>
            <pc:sldMk cId="619731446" sldId="283"/>
            <ac:spMk id="3" creationId="{0B6DB547-2AE5-31B6-FF3F-A973F850B472}"/>
          </ac:spMkLst>
        </pc:spChg>
        <pc:spChg chg="add del mod">
          <ac:chgData name="Guest User" userId="S::urn:spo:anon#f854bcc491581a1b82a1192c4ee74f1149fe7d998f946aaecde81679d84a019b::" providerId="AD" clId="Web-{CD7CE1E7-146E-3BC7-86CF-32898E111313}" dt="2022-11-08T10:53:07.362" v="46"/>
          <ac:spMkLst>
            <pc:docMk/>
            <pc:sldMk cId="619731446" sldId="283"/>
            <ac:spMk id="5" creationId="{E9EA64CE-229A-DD3A-61C0-06026116E8FE}"/>
          </ac:spMkLst>
        </pc:spChg>
        <pc:picChg chg="add mod ord">
          <ac:chgData name="Guest User" userId="S::urn:spo:anon#f854bcc491581a1b82a1192c4ee74f1149fe7d998f946aaecde81679d84a019b::" providerId="AD" clId="Web-{CD7CE1E7-146E-3BC7-86CF-32898E111313}" dt="2022-11-08T10:51:45.388" v="5" actId="1076"/>
          <ac:picMkLst>
            <pc:docMk/>
            <pc:sldMk cId="619731446" sldId="283"/>
            <ac:picMk id="4" creationId="{7492D113-9544-4107-BEF7-127FDABD5595}"/>
          </ac:picMkLst>
        </pc:picChg>
      </pc:sldChg>
      <pc:sldChg chg="addSp modSp add replId">
        <pc:chgData name="Guest User" userId="S::urn:spo:anon#f854bcc491581a1b82a1192c4ee74f1149fe7d998f946aaecde81679d84a019b::" providerId="AD" clId="Web-{CD7CE1E7-146E-3BC7-86CF-32898E111313}" dt="2022-11-08T11:01:26.110" v="301" actId="1076"/>
        <pc:sldMkLst>
          <pc:docMk/>
          <pc:sldMk cId="438826537" sldId="284"/>
        </pc:sldMkLst>
        <pc:spChg chg="mod">
          <ac:chgData name="Guest User" userId="S::urn:spo:anon#f854bcc491581a1b82a1192c4ee74f1149fe7d998f946aaecde81679d84a019b::" providerId="AD" clId="Web-{CD7CE1E7-146E-3BC7-86CF-32898E111313}" dt="2022-11-08T10:53:22.347" v="72" actId="20577"/>
          <ac:spMkLst>
            <pc:docMk/>
            <pc:sldMk cId="438826537" sldId="284"/>
            <ac:spMk id="2" creationId="{5A043EC4-D919-30FF-6FFC-742FBBCF83CD}"/>
          </ac:spMkLst>
        </pc:spChg>
        <pc:spChg chg="mod">
          <ac:chgData name="Guest User" userId="S::urn:spo:anon#f854bcc491581a1b82a1192c4ee74f1149fe7d998f946aaecde81679d84a019b::" providerId="AD" clId="Web-{CD7CE1E7-146E-3BC7-86CF-32898E111313}" dt="2022-11-08T10:56:32.108" v="152" actId="1076"/>
          <ac:spMkLst>
            <pc:docMk/>
            <pc:sldMk cId="438826537" sldId="284"/>
            <ac:spMk id="3" creationId="{0B6DB547-2AE5-31B6-FF3F-A973F850B472}"/>
          </ac:spMkLst>
        </pc:spChg>
        <pc:spChg chg="add mod">
          <ac:chgData name="Guest User" userId="S::urn:spo:anon#f854bcc491581a1b82a1192c4ee74f1149fe7d998f946aaecde81679d84a019b::" providerId="AD" clId="Web-{CD7CE1E7-146E-3BC7-86CF-32898E111313}" dt="2022-11-08T10:56:38.124" v="154" actId="1076"/>
          <ac:spMkLst>
            <pc:docMk/>
            <pc:sldMk cId="438826537" sldId="284"/>
            <ac:spMk id="6" creationId="{F28FEF31-B7DB-4CFC-EA1D-F243D26E0DBE}"/>
          </ac:spMkLst>
        </pc:spChg>
        <pc:spChg chg="add mod">
          <ac:chgData name="Guest User" userId="S::urn:spo:anon#f854bcc491581a1b82a1192c4ee74f1149fe7d998f946aaecde81679d84a019b::" providerId="AD" clId="Web-{CD7CE1E7-146E-3BC7-86CF-32898E111313}" dt="2022-11-08T11:01:16.765" v="297" actId="14100"/>
          <ac:spMkLst>
            <pc:docMk/>
            <pc:sldMk cId="438826537" sldId="284"/>
            <ac:spMk id="8" creationId="{78A6494B-7D25-D11B-E398-F38A00AC290D}"/>
          </ac:spMkLst>
        </pc:spChg>
        <pc:picChg chg="add mod">
          <ac:chgData name="Guest User" userId="S::urn:spo:anon#f854bcc491581a1b82a1192c4ee74f1149fe7d998f946aaecde81679d84a019b::" providerId="AD" clId="Web-{CD7CE1E7-146E-3BC7-86CF-32898E111313}" dt="2022-11-08T10:56:34.608" v="153" actId="1076"/>
          <ac:picMkLst>
            <pc:docMk/>
            <pc:sldMk cId="438826537" sldId="284"/>
            <ac:picMk id="4" creationId="{FA04254B-A726-01E5-FDEC-45F3C9A123E0}"/>
          </ac:picMkLst>
        </pc:picChg>
        <pc:picChg chg="add mod">
          <ac:chgData name="Guest User" userId="S::urn:spo:anon#f854bcc491581a1b82a1192c4ee74f1149fe7d998f946aaecde81679d84a019b::" providerId="AD" clId="Web-{CD7CE1E7-146E-3BC7-86CF-32898E111313}" dt="2022-11-08T11:01:26.110" v="301" actId="1076"/>
          <ac:picMkLst>
            <pc:docMk/>
            <pc:sldMk cId="438826537" sldId="284"/>
            <ac:picMk id="9" creationId="{1142EACF-EE6F-4A55-A908-FE31D43595A1}"/>
          </ac:picMkLst>
        </pc:picChg>
      </pc:sldChg>
      <pc:sldChg chg="addSp delSp modSp add ord replId">
        <pc:chgData name="Guest User" userId="S::urn:spo:anon#f854bcc491581a1b82a1192c4ee74f1149fe7d998f946aaecde81679d84a019b::" providerId="AD" clId="Web-{CD7CE1E7-146E-3BC7-86CF-32898E111313}" dt="2022-11-08T10:56:01.794" v="149" actId="14100"/>
        <pc:sldMkLst>
          <pc:docMk/>
          <pc:sldMk cId="4172879535" sldId="285"/>
        </pc:sldMkLst>
        <pc:spChg chg="mod">
          <ac:chgData name="Guest User" userId="S::urn:spo:anon#f854bcc491581a1b82a1192c4ee74f1149fe7d998f946aaecde81679d84a019b::" providerId="AD" clId="Web-{CD7CE1E7-146E-3BC7-86CF-32898E111313}" dt="2022-11-08T10:55:56.965" v="147" actId="1076"/>
          <ac:spMkLst>
            <pc:docMk/>
            <pc:sldMk cId="4172879535" sldId="285"/>
            <ac:spMk id="2" creationId="{5A043EC4-D919-30FF-6FFC-742FBBCF83CD}"/>
          </ac:spMkLst>
        </pc:spChg>
        <pc:spChg chg="del">
          <ac:chgData name="Guest User" userId="S::urn:spo:anon#f854bcc491581a1b82a1192c4ee74f1149fe7d998f946aaecde81679d84a019b::" providerId="AD" clId="Web-{CD7CE1E7-146E-3BC7-86CF-32898E111313}" dt="2022-11-08T10:55:43.277" v="142"/>
          <ac:spMkLst>
            <pc:docMk/>
            <pc:sldMk cId="4172879535" sldId="285"/>
            <ac:spMk id="3" creationId="{0B6DB547-2AE5-31B6-FF3F-A973F850B472}"/>
          </ac:spMkLst>
        </pc:spChg>
        <pc:picChg chg="add mod">
          <ac:chgData name="Guest User" userId="S::urn:spo:anon#f854bcc491581a1b82a1192c4ee74f1149fe7d998f946aaecde81679d84a019b::" providerId="AD" clId="Web-{CD7CE1E7-146E-3BC7-86CF-32898E111313}" dt="2022-11-08T10:56:01.794" v="149" actId="14100"/>
          <ac:picMkLst>
            <pc:docMk/>
            <pc:sldMk cId="4172879535" sldId="285"/>
            <ac:picMk id="4" creationId="{97C3836F-2349-69CB-3E97-289106F11AB9}"/>
          </ac:picMkLst>
        </pc:picChg>
      </pc:sldChg>
      <pc:sldChg chg="addSp delSp modSp add ord replId">
        <pc:chgData name="Guest User" userId="S::urn:spo:anon#f854bcc491581a1b82a1192c4ee74f1149fe7d998f946aaecde81679d84a019b::" providerId="AD" clId="Web-{CD7CE1E7-146E-3BC7-86CF-32898E111313}" dt="2022-11-08T11:33:48.237" v="434" actId="20577"/>
        <pc:sldMkLst>
          <pc:docMk/>
          <pc:sldMk cId="2127109003" sldId="286"/>
        </pc:sldMkLst>
        <pc:spChg chg="mod">
          <ac:chgData name="Guest User" userId="S::urn:spo:anon#f854bcc491581a1b82a1192c4ee74f1149fe7d998f946aaecde81679d84a019b::" providerId="AD" clId="Web-{CD7CE1E7-146E-3BC7-86CF-32898E111313}" dt="2022-11-08T11:31:44.280" v="331" actId="20577"/>
          <ac:spMkLst>
            <pc:docMk/>
            <pc:sldMk cId="2127109003" sldId="286"/>
            <ac:spMk id="2" creationId="{5A043EC4-D919-30FF-6FFC-742FBBCF83CD}"/>
          </ac:spMkLst>
        </pc:spChg>
        <pc:spChg chg="del">
          <ac:chgData name="Guest User" userId="S::urn:spo:anon#f854bcc491581a1b82a1192c4ee74f1149fe7d998f946aaecde81679d84a019b::" providerId="AD" clId="Web-{CD7CE1E7-146E-3BC7-86CF-32898E111313}" dt="2022-11-08T11:31:46.577" v="332"/>
          <ac:spMkLst>
            <pc:docMk/>
            <pc:sldMk cId="2127109003" sldId="286"/>
            <ac:spMk id="3" creationId="{0B6DB547-2AE5-31B6-FF3F-A973F850B472}"/>
          </ac:spMkLst>
        </pc:spChg>
        <pc:spChg chg="add mod">
          <ac:chgData name="Guest User" userId="S::urn:spo:anon#f854bcc491581a1b82a1192c4ee74f1149fe7d998f946aaecde81679d84a019b::" providerId="AD" clId="Web-{CD7CE1E7-146E-3BC7-86CF-32898E111313}" dt="2022-11-08T11:33:13.345" v="361" actId="20577"/>
          <ac:spMkLst>
            <pc:docMk/>
            <pc:sldMk cId="2127109003" sldId="286"/>
            <ac:spMk id="6" creationId="{FA883F08-A884-67DC-725D-2D952185C687}"/>
          </ac:spMkLst>
        </pc:spChg>
        <pc:spChg chg="add mod">
          <ac:chgData name="Guest User" userId="S::urn:spo:anon#f854bcc491581a1b82a1192c4ee74f1149fe7d998f946aaecde81679d84a019b::" providerId="AD" clId="Web-{CD7CE1E7-146E-3BC7-86CF-32898E111313}" dt="2022-11-08T11:33:48.237" v="434" actId="20577"/>
          <ac:spMkLst>
            <pc:docMk/>
            <pc:sldMk cId="2127109003" sldId="286"/>
            <ac:spMk id="8" creationId="{A5C2BB6D-6AA8-4C2C-B574-1084AC8392B7}"/>
          </ac:spMkLst>
        </pc:spChg>
        <pc:picChg chg="add mod">
          <ac:chgData name="Guest User" userId="S::urn:spo:anon#f854bcc491581a1b82a1192c4ee74f1149fe7d998f946aaecde81679d84a019b::" providerId="AD" clId="Web-{CD7CE1E7-146E-3BC7-86CF-32898E111313}" dt="2022-11-08T11:32:50.376" v="336" actId="1076"/>
          <ac:picMkLst>
            <pc:docMk/>
            <pc:sldMk cId="2127109003" sldId="286"/>
            <ac:picMk id="4" creationId="{F3DC0877-1B39-0102-04BE-D9764C07AAD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41D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077-2C44-AFD0-713057AF265F}"/>
              </c:ext>
            </c:extLst>
          </c:dPt>
          <c:dPt>
            <c:idx val="2"/>
            <c:invertIfNegative val="0"/>
            <c:bubble3D val="0"/>
            <c:spPr>
              <a:solidFill>
                <a:srgbClr val="1998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1-E745-A728-67F568857EEC}"/>
              </c:ext>
            </c:extLst>
          </c:dPt>
          <c:cat>
            <c:numRef>
              <c:f>Sheet1!$A$2:$A$6</c:f>
              <c:numCache>
                <c:formatCode>0.00%</c:formatCode>
                <c:ptCount val="5"/>
                <c:pt idx="0" formatCode="0%">
                  <c:v>0</c:v>
                </c:pt>
                <c:pt idx="1">
                  <c:v>7.0000000000000001E-3</c:v>
                </c:pt>
                <c:pt idx="2">
                  <c:v>1.4999999999999999E-2</c:v>
                </c:pt>
              </c:numCache>
            </c:numRef>
          </c:cat>
          <c:val>
            <c:numRef>
              <c:f>Sheet1!$B$2:$B$6</c:f>
              <c:numCache>
                <c:formatCode>"£"#,##0_);[Red]\("£"#,##0\)</c:formatCode>
                <c:ptCount val="5"/>
                <c:pt idx="0" formatCode="General">
                  <c:v>58812</c:v>
                </c:pt>
                <c:pt idx="1">
                  <c:v>53021</c:v>
                </c:pt>
                <c:pt idx="2">
                  <c:v>47270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77-2C44-AFD0-713057AF2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9694336"/>
        <c:axId val="1548881232"/>
      </c:barChart>
      <c:catAx>
        <c:axId val="15496943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8881232"/>
        <c:crosses val="autoZero"/>
        <c:auto val="1"/>
        <c:lblAlgn val="ctr"/>
        <c:lblOffset val="100"/>
        <c:noMultiLvlLbl val="0"/>
      </c:catAx>
      <c:valAx>
        <c:axId val="15488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69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88914862204727"/>
          <c:y val="0.9178688748973447"/>
          <c:w val="0.14928420275590551"/>
          <c:h val="6.3506511282311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F999-A0D5-C549-B116-323BE64E885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D2DE-C430-2C47-82B5-45EFDE22E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1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9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4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8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Intro Light" panose="02000000000000000000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45E54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ED2DE-C430-2C47-82B5-45EFDE22EA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EDC1-DEC6-4C17-4DC5-366E57131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6AF67-896D-0044-A32E-96E7E5BC7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87400-6D0E-A8C7-0C95-3548B1BC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7CAC-5BAD-2070-C96E-76FF4040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6A5B-FCC1-5D41-2412-AD951CAC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168A-0FDC-064C-E797-2001DEE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6ED81-420E-506D-5B58-AA771161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4B96-938F-BD80-5AFC-F04734B9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2F6B6-93A7-867E-15B0-5074E7D3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F1DF2-8390-16CE-A41D-580C43E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F2700-0CF7-D6D1-C8EB-78097370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61804-52E7-36C6-861C-B1F9CF12A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E85F-8736-EE42-96D7-7CA0232C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CF3B4-CF09-FD63-14B8-5E7BE692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9D8C-9B00-7D73-BB2A-C854E75C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2BED-A18D-86FA-2CD6-52E08E90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AB2-57B9-7BB4-A73C-496BC387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965BC-4F6E-CDF6-FBF8-85D893A5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E926-3754-F97C-DA94-4B1D1B12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20EF-1A0F-B251-D410-032C7529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E21B-4129-0379-7B6F-CF686642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8E3CE-2C76-679D-CF03-D0193496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9E84-BDC6-BFAD-5467-D6B13E22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D3E06-B047-FF23-436A-AD16FD4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C1D0F-BE9C-DA43-75E6-7ED2D09F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859A-EE26-12CD-6638-01B8621C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117E-F013-F93B-5A27-501A75181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1F602-388E-FEE6-FF25-B5EF895E9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3A597-C621-9489-1837-5F9CFD6C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F741E-151B-47D8-D256-E2152690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D392B-36DF-D1D1-DC00-0FFC82BE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3FF-50FA-504B-84F3-361D2FC8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1668-D5AF-30B1-B1D9-55F77FE1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B9623-D608-A30D-1C26-A809ADA58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85DF-D8BD-FD29-022F-4102D4ECF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696FA-6292-56B7-E716-BA6F6BCB1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02A0-B711-3869-E543-EB6884DC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F97478-B8FB-EC6B-FD0D-2EFD3A7D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9DE87-7D4F-1FCF-3953-E4901AB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2E13-7C10-5129-BC6D-1CFFD24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857AD-B1F0-7892-12F7-2EE5E2A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CBDDE-F468-5FC4-AFC2-877B9196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F52AE-2BA8-EA64-26E5-22BFE591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C14F3-DDFF-9BF7-5545-3FA375AD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E35EA-E365-0009-6417-77E722B1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3F5E-F0EB-9D33-6E35-BB7610E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45D7-39D8-771C-351C-81C321E6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9464-7E77-7E41-FBA7-B902FA933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147B2-E9CF-93A8-BA27-4081A6CAA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6F47F-0782-084E-53C5-27EB75E2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B10DF-8BE8-3B13-7555-351BA35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B1D4-9299-9808-DEB7-2AD00FA8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02D5-F556-4E9B-471A-3F1217A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3F510-D08D-8C40-7439-4B464837D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85D6-B555-7820-9EA1-7D07DCC74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AC3B-33F2-59CA-830D-03312945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8292E-53FB-9B75-E8A9-76271523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CE291-846E-518C-AA6D-E8BE67AF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3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D67FC-58D2-5E4F-2A36-1F1733797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B69E-AEB3-AA2E-3803-529435E5E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EEB6-CACB-0BE6-F2D0-FC3BCCE86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164E-0D92-804E-AC22-1DDDF7C1B7ED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651-E3B3-5082-633D-53290C553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56B58-7F5B-EB38-E8C5-DB6CD4ABB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0FC7-724A-114C-B70C-5FF0688A4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find-pension-contact-detail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oneyhelper.org.uk/en/pensions-and-retirement/pension-problems/tracing-and-finding-lost-pens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01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Aviva My Future Focus Growth Fund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pic>
        <p:nvPicPr>
          <p:cNvPr id="4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7492D113-9544-4107-BEF7-127FDABD5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8286" y="1868413"/>
            <a:ext cx="8292420" cy="3469809"/>
          </a:xfrm>
        </p:spPr>
      </p:pic>
    </p:spTree>
    <p:extLst>
      <p:ext uri="{BB962C8B-B14F-4D97-AF65-F5344CB8AC3E}">
        <p14:creationId xmlns:p14="http://schemas.microsoft.com/office/powerpoint/2010/main" val="6197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Asset Allocation expanded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085"/>
            <a:ext cx="4075953" cy="493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B81D"/>
              </a:buClr>
              <a:buNone/>
            </a:pPr>
            <a:r>
              <a:rPr lang="en-US" sz="2400" dirty="0">
                <a:latin typeface="Intro Light"/>
              </a:rPr>
              <a:t>Top 10 holdings in the fund</a:t>
            </a:r>
            <a:endParaRPr lang="en-US" sz="2400" dirty="0">
              <a:latin typeface="Intro Light" panose="02000000000000000000" pitchFamily="2" charset="77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A04254B-A726-01E5-FDEC-45F3C9A1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6" y="2182665"/>
            <a:ext cx="5288280" cy="37544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8FEF31-B7DB-4CFC-EA1D-F243D26E0DBE}"/>
              </a:ext>
            </a:extLst>
          </p:cNvPr>
          <p:cNvSpPr txBox="1">
            <a:spLocks/>
          </p:cNvSpPr>
          <p:nvPr/>
        </p:nvSpPr>
        <p:spPr>
          <a:xfrm>
            <a:off x="2108798" y="5938931"/>
            <a:ext cx="3986306" cy="630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>
                <a:latin typeface="Intro Light"/>
              </a:rPr>
              <a:t>Total: 9%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A6494B-7D25-D11B-E398-F38A00AC290D}"/>
              </a:ext>
            </a:extLst>
          </p:cNvPr>
          <p:cNvSpPr txBox="1">
            <a:spLocks/>
          </p:cNvSpPr>
          <p:nvPr/>
        </p:nvSpPr>
        <p:spPr>
          <a:xfrm>
            <a:off x="6446520" y="1703705"/>
            <a:ext cx="5340873" cy="585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B81D"/>
              </a:buClr>
              <a:buNone/>
            </a:pPr>
            <a:r>
              <a:rPr lang="en-US" sz="2400">
                <a:latin typeface="Intro Light"/>
              </a:rPr>
              <a:t>Sector Breakdown</a:t>
            </a:r>
            <a:endParaRPr lang="en-US" sz="2400">
              <a:latin typeface="Intro Light" panose="02000000000000000000" pitchFamily="2" charset="77"/>
            </a:endParaRPr>
          </a:p>
        </p:txBody>
      </p:sp>
      <p:pic>
        <p:nvPicPr>
          <p:cNvPr id="9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1142EACF-EE6F-4A55-A908-FE31D4359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40" y="2280356"/>
            <a:ext cx="5349240" cy="29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524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What does investing achieve?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7C3836F-2349-69CB-3E97-289106F11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888" y="1416925"/>
            <a:ext cx="7818120" cy="48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Alternative funds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3DC0877-1B39-0102-04BE-D9764C07A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831" y="1696829"/>
            <a:ext cx="4495800" cy="48305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883F08-A884-67DC-725D-2D952185C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160" y="1086485"/>
            <a:ext cx="4075953" cy="493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B81D"/>
              </a:buClr>
              <a:buNone/>
            </a:pPr>
            <a:r>
              <a:rPr lang="en-US" sz="2400" b="1" dirty="0">
                <a:latin typeface="Intro Light"/>
              </a:rPr>
              <a:t>Aviva risk scale</a:t>
            </a:r>
            <a:endParaRPr lang="en-US" sz="2400" b="1" dirty="0">
              <a:latin typeface="Intro Light" panose="02000000000000000000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C2BB6D-6AA8-4C2C-B574-1084AC8392B7}"/>
              </a:ext>
            </a:extLst>
          </p:cNvPr>
          <p:cNvSpPr txBox="1">
            <a:spLocks/>
          </p:cNvSpPr>
          <p:nvPr/>
        </p:nvSpPr>
        <p:spPr>
          <a:xfrm>
            <a:off x="792480" y="2138045"/>
            <a:ext cx="4639833" cy="3435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Intro Light"/>
              </a:rPr>
              <a:t>Aviva have 250+ funds available across a range of risk levels and investment styles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710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Investment styles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733" y="2110485"/>
            <a:ext cx="2966815" cy="455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Clr>
                <a:srgbClr val="FFB81D"/>
              </a:buClr>
              <a:buNone/>
            </a:pPr>
            <a:r>
              <a:rPr lang="en-US" sz="2400" b="1" dirty="0">
                <a:latin typeface="Intro Light"/>
              </a:rPr>
              <a:t>Active</a:t>
            </a:r>
            <a:endParaRPr lang="en-US" sz="2400" b="1" dirty="0">
              <a:latin typeface="Intro Light" panose="02000000000000000000" pitchFamily="2" charset="77"/>
            </a:endParaRPr>
          </a:p>
        </p:txBody>
      </p:sp>
      <p:pic>
        <p:nvPicPr>
          <p:cNvPr id="4" name="Graphic 4" descr="Group of people with solid fill">
            <a:extLst>
              <a:ext uri="{FF2B5EF4-FFF2-40B4-BE49-F238E27FC236}">
                <a16:creationId xmlns:a16="http://schemas.microsoft.com/office/drawing/2014/main" id="{11BB3426-F839-E2AB-E459-AC6205750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5941" y="2672697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A43AC6-5C6A-E36B-DC5A-D9F8A42C3D2F}"/>
              </a:ext>
            </a:extLst>
          </p:cNvPr>
          <p:cNvSpPr txBox="1">
            <a:spLocks/>
          </p:cNvSpPr>
          <p:nvPr/>
        </p:nvSpPr>
        <p:spPr>
          <a:xfrm>
            <a:off x="7271759" y="2113333"/>
            <a:ext cx="2966815" cy="477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B81D"/>
              </a:buClr>
              <a:buFont typeface="Arial" panose="020B0604020202020204" pitchFamily="34" charset="0"/>
              <a:buNone/>
            </a:pPr>
            <a:r>
              <a:rPr lang="en-US" sz="2400" b="1" dirty="0">
                <a:latin typeface="Intro Light"/>
              </a:rPr>
              <a:t>Passive/Index</a:t>
            </a:r>
            <a:endParaRPr lang="en-US" sz="2400" b="1" dirty="0">
              <a:latin typeface="Intro Light" panose="02000000000000000000" pitchFamily="2" charset="77"/>
            </a:endParaRPr>
          </a:p>
        </p:txBody>
      </p:sp>
      <p:pic>
        <p:nvPicPr>
          <p:cNvPr id="8" name="Graphic 8" descr="Computer with solid fill">
            <a:extLst>
              <a:ext uri="{FF2B5EF4-FFF2-40B4-BE49-F238E27FC236}">
                <a16:creationId xmlns:a16="http://schemas.microsoft.com/office/drawing/2014/main" id="{28157E86-3104-4368-A44C-FC4368E2A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9211" y="2672697"/>
            <a:ext cx="914400" cy="9144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9221DA-1B54-97F8-F4BD-7DEB436058FA}"/>
              </a:ext>
            </a:extLst>
          </p:cNvPr>
          <p:cNvSpPr txBox="1">
            <a:spLocks/>
          </p:cNvSpPr>
          <p:nvPr/>
        </p:nvSpPr>
        <p:spPr>
          <a:xfrm>
            <a:off x="534824" y="3943558"/>
            <a:ext cx="4675974" cy="240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B81D"/>
              </a:buClr>
            </a:pPr>
            <a:r>
              <a:rPr lang="en-US" sz="2400" dirty="0">
                <a:latin typeface="Intro Light"/>
              </a:rPr>
              <a:t>Managed by an individual or team of managers</a:t>
            </a:r>
          </a:p>
          <a:p>
            <a:pPr algn="just">
              <a:buClr>
                <a:srgbClr val="FFB81D"/>
              </a:buClr>
            </a:pPr>
            <a:r>
              <a:rPr lang="en-US" sz="2400" dirty="0">
                <a:latin typeface="Intro Light"/>
              </a:rPr>
              <a:t>The fund manager(s) decide what to invest in and in what proportion, based on their own judgements</a:t>
            </a:r>
            <a:endParaRPr lang="en-US" sz="2400" dirty="0">
              <a:latin typeface="Intro Light" panose="02000000000000000000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4169B7-8EBA-4FC9-3A98-FC2D52922230}"/>
              </a:ext>
            </a:extLst>
          </p:cNvPr>
          <p:cNvSpPr txBox="1">
            <a:spLocks/>
          </p:cNvSpPr>
          <p:nvPr/>
        </p:nvSpPr>
        <p:spPr>
          <a:xfrm>
            <a:off x="6232019" y="3943557"/>
            <a:ext cx="4675974" cy="240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B81D"/>
              </a:buClr>
            </a:pPr>
            <a:r>
              <a:rPr lang="en-US" sz="2400" dirty="0">
                <a:latin typeface="Intro Light"/>
              </a:rPr>
              <a:t>Automatically tracks a certain group of shares or an entire index</a:t>
            </a:r>
          </a:p>
          <a:p>
            <a:pPr algn="just">
              <a:buClr>
                <a:srgbClr val="FFB81D"/>
              </a:buClr>
            </a:pPr>
            <a:r>
              <a:rPr lang="en-US" sz="2400" dirty="0">
                <a:latin typeface="Intro Light"/>
              </a:rPr>
              <a:t>No tactical decisions are made, with the investment process based on holding whatever makes up the index. </a:t>
            </a:r>
            <a:endParaRPr lang="en-US" sz="2400" dirty="0">
              <a:latin typeface="Intro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94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Searching for funds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313F15-7E73-3F13-1D39-02FE03F8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E0BB4E-55FA-7CAC-4934-E961280D1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40782"/>
            <a:ext cx="7772400" cy="33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Searching for funds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313F15-7E73-3F13-1D39-02FE03F8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4A67B-504D-2C2E-8B8F-B8622AA18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90688"/>
            <a:ext cx="7772400" cy="37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Searching for funds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313F15-7E73-3F13-1D39-02FE03F8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010EF-6997-E94D-C143-B12E2635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145" y="1825625"/>
            <a:ext cx="7772400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3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Searching for funds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F313F15-7E73-3F13-1D39-02FE03F8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A59A7-7967-2757-888E-570956B36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062" y="1794606"/>
            <a:ext cx="5751786" cy="5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Intro Bold" panose="02000000000000000000" pitchFamily="2" charset="77"/>
              </a:rPr>
              <a:t>Charges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777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What are their effects?</a:t>
            </a:r>
          </a:p>
        </p:txBody>
      </p:sp>
    </p:spTree>
    <p:extLst>
      <p:ext uri="{BB962C8B-B14F-4D97-AF65-F5344CB8AC3E}">
        <p14:creationId xmlns:p14="http://schemas.microsoft.com/office/powerpoint/2010/main" val="414445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Intro Bold" panose="02000000000000000000" pitchFamily="2" charset="77"/>
              </a:rPr>
              <a:t>Welcome!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777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Talk Money Week – Money Workshop</a:t>
            </a:r>
          </a:p>
          <a:p>
            <a:r>
              <a:rPr lang="en-US" sz="2000" spc="600" dirty="0" err="1">
                <a:solidFill>
                  <a:schemeClr val="bg1"/>
                </a:solidFill>
                <a:latin typeface="Intro Regular" panose="02000000000000000000" pitchFamily="2" charset="77"/>
              </a:rPr>
              <a:t>Sli.do</a:t>
            </a:r>
            <a:r>
              <a:rPr lang="en-US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 </a:t>
            </a:r>
            <a:r>
              <a:rPr lang="en-GB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#</a:t>
            </a:r>
            <a:r>
              <a:rPr lang="en-GB" sz="2000" spc="600" dirty="0" err="1">
                <a:solidFill>
                  <a:schemeClr val="bg1"/>
                </a:solidFill>
                <a:latin typeface="Intro Regular" panose="02000000000000000000" pitchFamily="2" charset="77"/>
              </a:rPr>
              <a:t>moneymoney</a:t>
            </a:r>
            <a:endParaRPr lang="en-US" sz="2000" spc="600" dirty="0">
              <a:solidFill>
                <a:schemeClr val="bg1"/>
              </a:solidFill>
              <a:latin typeface="Intro Regula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43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71" y="381934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35C0CA"/>
                </a:solidFill>
                <a:latin typeface="Intro Bold"/>
              </a:rPr>
              <a:t>Charges</a:t>
            </a:r>
            <a:endParaRPr lang="en-US" b="1" spc="-150" dirty="0">
              <a:solidFill>
                <a:srgbClr val="35C0CA"/>
              </a:solidFill>
              <a:latin typeface="Intro Bol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71" y="1526522"/>
            <a:ext cx="10515600" cy="1460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B81D"/>
              </a:buClr>
            </a:pPr>
            <a:r>
              <a:rPr lang="en-US" sz="2400" dirty="0">
                <a:latin typeface="Intro Light"/>
              </a:rPr>
              <a:t>Each fund will have charges of:</a:t>
            </a:r>
          </a:p>
          <a:p>
            <a:pPr lvl="1">
              <a:buClr>
                <a:srgbClr val="FFB81D"/>
              </a:buClr>
            </a:pPr>
            <a:r>
              <a:rPr lang="en-US" sz="2000" dirty="0">
                <a:latin typeface="Intro Light"/>
              </a:rPr>
              <a:t>The 'extra management charge' which is applied when using third-party funds</a:t>
            </a:r>
          </a:p>
          <a:p>
            <a:pPr lvl="1">
              <a:buClr>
                <a:srgbClr val="FFB81D"/>
              </a:buClr>
            </a:pPr>
            <a:r>
              <a:rPr lang="en-US" sz="2000" dirty="0">
                <a:latin typeface="Intro Light"/>
              </a:rPr>
              <a:t>The fund manager expense charge (FMEC)</a:t>
            </a:r>
            <a:endParaRPr lang="en-US" dirty="0"/>
          </a:p>
          <a:p>
            <a:pPr lvl="1">
              <a:buClr>
                <a:srgbClr val="FFB81D"/>
              </a:buClr>
            </a:pPr>
            <a:r>
              <a:rPr lang="en-US" sz="2000" dirty="0">
                <a:latin typeface="Intro Light"/>
              </a:rPr>
              <a:t>Transactional costs</a:t>
            </a:r>
            <a:endParaRPr lang="en-US" sz="1400" dirty="0">
              <a:latin typeface="Calibri" panose="020F0502020204030204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07A2C2-499C-7446-30AF-3399DFF8C267}"/>
              </a:ext>
            </a:extLst>
          </p:cNvPr>
          <p:cNvSpPr txBox="1">
            <a:spLocks/>
          </p:cNvSpPr>
          <p:nvPr/>
        </p:nvSpPr>
        <p:spPr>
          <a:xfrm>
            <a:off x="7389976" y="3342504"/>
            <a:ext cx="2966815" cy="45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B81D"/>
              </a:buClr>
              <a:buNone/>
            </a:pPr>
            <a:r>
              <a:rPr lang="en-US" sz="2400">
                <a:latin typeface="Intro Light"/>
              </a:rPr>
              <a:t>Lowest charges</a:t>
            </a:r>
            <a:endParaRPr lang="en-US" sz="2400">
              <a:latin typeface="Intro Light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D617F4-8DF4-C8E9-7116-3CCFDA3DE967}"/>
              </a:ext>
            </a:extLst>
          </p:cNvPr>
          <p:cNvSpPr txBox="1">
            <a:spLocks/>
          </p:cNvSpPr>
          <p:nvPr/>
        </p:nvSpPr>
        <p:spPr>
          <a:xfrm>
            <a:off x="1222760" y="3342503"/>
            <a:ext cx="2966815" cy="455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B81D"/>
              </a:buClr>
              <a:buNone/>
            </a:pPr>
            <a:r>
              <a:rPr lang="en-US" sz="2400">
                <a:latin typeface="Intro Light"/>
              </a:rPr>
              <a:t>Highest charges</a:t>
            </a:r>
            <a:endParaRPr lang="en-US" sz="2400">
              <a:latin typeface="Intro Light" panose="02000000000000000000" pitchFamily="2" charset="77"/>
            </a:endParaRPr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610F16F0-5EB3-1665-A926-31E8F5D72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52" y="3855101"/>
            <a:ext cx="5420882" cy="1554862"/>
          </a:xfrm>
          <a:prstGeom prst="rect">
            <a:avLst/>
          </a:prstGeom>
        </p:spPr>
      </p:pic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30886444-F276-A34E-06A3-0DAFF4A33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85" y="3856086"/>
            <a:ext cx="5513461" cy="15600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AC1DC-4503-394D-1DAC-179999C69160}"/>
              </a:ext>
            </a:extLst>
          </p:cNvPr>
          <p:cNvSpPr txBox="1">
            <a:spLocks/>
          </p:cNvSpPr>
          <p:nvPr/>
        </p:nvSpPr>
        <p:spPr>
          <a:xfrm>
            <a:off x="403787" y="5678353"/>
            <a:ext cx="10330441" cy="5270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>
                <a:latin typeface="Intro Light"/>
              </a:rPr>
              <a:t>Anything from 0.04% to 2.06% is possible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35C0CA"/>
                </a:solidFill>
                <a:latin typeface="Intro Bold"/>
              </a:rPr>
              <a:t>Charges – The effect over time</a:t>
            </a:r>
            <a:endParaRPr lang="en-US" dirty="0">
              <a:solidFill>
                <a:srgbClr val="35C0C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D062E-A3C1-0A7D-538D-2F45CB670369}"/>
              </a:ext>
            </a:extLst>
          </p:cNvPr>
          <p:cNvSpPr txBox="1"/>
          <p:nvPr/>
        </p:nvSpPr>
        <p:spPr>
          <a:xfrm>
            <a:off x="891702" y="1694233"/>
            <a:ext cx="6770339" cy="35714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latin typeface="Intro Ligh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Contributions of £100 per month.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25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5% growth.</a:t>
            </a:r>
          </a:p>
          <a:p>
            <a:endParaRPr lang="en-GB" sz="1600" dirty="0"/>
          </a:p>
          <a:p>
            <a:r>
              <a:rPr lang="en-GB" sz="2000" b="1" dirty="0"/>
              <a:t>Any ideas on what this may look like?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30BB95-944D-9868-847C-C0FF28B2D0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026296"/>
              </p:ext>
            </p:extLst>
          </p:nvPr>
        </p:nvGraphicFramePr>
        <p:xfrm>
          <a:off x="5369109" y="2085603"/>
          <a:ext cx="8128000" cy="40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9084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Intro Bold" panose="02000000000000000000" pitchFamily="2" charset="77"/>
              </a:rPr>
              <a:t>Consolidating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777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Switching your pensions.</a:t>
            </a:r>
          </a:p>
        </p:txBody>
      </p:sp>
    </p:spTree>
    <p:extLst>
      <p:ext uri="{BB962C8B-B14F-4D97-AF65-F5344CB8AC3E}">
        <p14:creationId xmlns:p14="http://schemas.microsoft.com/office/powerpoint/2010/main" val="2794758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Switching your pension.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DA579-5264-64F0-8C7F-7B458E09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83F65-C87E-C1AF-EF74-F0C8B09C0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3164"/>
            <a:ext cx="7772400" cy="2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 dirty="0">
                <a:solidFill>
                  <a:srgbClr val="FFB81D"/>
                </a:solidFill>
                <a:latin typeface="Intro Bold"/>
              </a:rPr>
              <a:t>Switching your pension.</a:t>
            </a:r>
            <a:endParaRPr lang="en-US" b="1" spc="-150" dirty="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DA579-5264-64F0-8C7F-7B458E09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type of pension you’re switching. </a:t>
            </a:r>
          </a:p>
          <a:p>
            <a:r>
              <a:rPr lang="en-US" dirty="0"/>
              <a:t>The name of the provider.</a:t>
            </a:r>
          </a:p>
          <a:p>
            <a:r>
              <a:rPr lang="en-US" dirty="0"/>
              <a:t>The policy number.</a:t>
            </a:r>
          </a:p>
          <a:p>
            <a:r>
              <a:rPr lang="en-US" dirty="0"/>
              <a:t>The approx. fund value. </a:t>
            </a:r>
          </a:p>
          <a:p>
            <a:r>
              <a:rPr lang="en-US" dirty="0"/>
              <a:t>And whether or not the pension has safeguarded benefits.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360C7-5BFD-4B33-4974-A16EBDEBC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03453"/>
            <a:ext cx="6082862" cy="41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Tracking down lost pensions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3880"/>
            <a:ext cx="10515600" cy="23085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3"/>
              </a:rPr>
              <a:t>https://www.gov.uk/find-pension-contact-details</a:t>
            </a:r>
            <a:r>
              <a:rPr lang="en-US" sz="2400" dirty="0">
                <a:latin typeface="Calibri"/>
                <a:cs typeface="Calibri"/>
              </a:rPr>
              <a:t> </a:t>
            </a:r>
            <a:r>
              <a:rPr lang="en-US" sz="2400" dirty="0">
                <a:latin typeface="Intro Light"/>
              </a:rPr>
              <a:t>to search for contact details or to request help from the pension tracing services</a:t>
            </a:r>
            <a:endParaRPr lang="en-US" dirty="0"/>
          </a:p>
          <a:p>
            <a:pPr marL="0" indent="0">
              <a:buNone/>
            </a:pPr>
            <a:endParaRPr lang="en-US" sz="2400" dirty="0">
              <a:latin typeface="Intro Light" panose="02000000000000000000" pitchFamily="2" charset="77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4"/>
              </a:rPr>
              <a:t>https://www.moneyhelper.org.uk/en/pensions-and-retirement/pension-problems/tracing-and-finding-lost-pensions</a:t>
            </a:r>
            <a:r>
              <a:rPr lang="en-US" sz="2400" dirty="0">
                <a:ea typeface="+mn-lt"/>
                <a:cs typeface="+mn-lt"/>
              </a:rPr>
              <a:t> is a good resource for how to obtain information on a pension once you have the contact details.</a:t>
            </a:r>
            <a:endParaRPr lang="en-US" dirty="0"/>
          </a:p>
          <a:p>
            <a:pPr marL="0" indent="0">
              <a:buNone/>
            </a:pPr>
            <a:endParaRPr lang="en-US" sz="2400" dirty="0">
              <a:latin typeface="Intro Light" panose="02000000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6760DE-A854-197C-7DEF-23DAED215BF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676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B81D"/>
              </a:buClr>
            </a:pPr>
            <a:r>
              <a:rPr lang="en-US" sz="2400" dirty="0">
                <a:latin typeface="Intro Light"/>
              </a:rPr>
              <a:t>With auto enrolment, people will join and leave pension schemes potentially numerous times over their working life</a:t>
            </a:r>
          </a:p>
          <a:p>
            <a:pPr>
              <a:buClr>
                <a:srgbClr val="FFB81D"/>
              </a:buClr>
            </a:pPr>
            <a:r>
              <a:rPr lang="en-US" sz="2400" dirty="0">
                <a:latin typeface="Intro Light"/>
              </a:rPr>
              <a:t>It is easy to forget about pensions that you were enrolled into, particularly if you were at the job for a short period of time.</a:t>
            </a:r>
            <a:endParaRPr lang="en-US" sz="2400" dirty="0">
              <a:latin typeface="Intro Light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33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62" y="429739"/>
            <a:ext cx="10515600" cy="1009651"/>
          </a:xfrm>
        </p:spPr>
        <p:txBody>
          <a:bodyPr>
            <a:normAutofit/>
          </a:bodyPr>
          <a:lstStyle/>
          <a:p>
            <a:pPr>
              <a:buClr>
                <a:srgbClr val="FFB81D"/>
              </a:buClr>
            </a:pPr>
            <a:r>
              <a:rPr lang="en-US" b="1" spc="-150">
                <a:solidFill>
                  <a:srgbClr val="FFB81D"/>
                </a:solidFill>
                <a:latin typeface="Intro Bold"/>
              </a:rPr>
              <a:t>Tracking down lost pensions</a:t>
            </a:r>
            <a:endParaRPr lang="en-US" b="1" spc="-150">
              <a:solidFill>
                <a:srgbClr val="FFB81D"/>
              </a:solidFill>
              <a:latin typeface="Intro Bold" panose="02000000000000000000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6760DE-A854-197C-7DEF-23DAED215BF4}"/>
              </a:ext>
            </a:extLst>
          </p:cNvPr>
          <p:cNvSpPr txBox="1">
            <a:spLocks/>
          </p:cNvSpPr>
          <p:nvPr/>
        </p:nvSpPr>
        <p:spPr>
          <a:xfrm>
            <a:off x="739302" y="1353835"/>
            <a:ext cx="10961449" cy="57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B81D"/>
              </a:buClr>
              <a:buNone/>
            </a:pPr>
            <a:r>
              <a:rPr lang="en-US" sz="2400">
                <a:latin typeface="Intro Light"/>
              </a:rPr>
              <a:t>Using the GOV.UK service to search for the old Para-Sols workplace pension</a:t>
            </a:r>
          </a:p>
          <a:p>
            <a:pPr marL="0" indent="0" algn="just">
              <a:buNone/>
            </a:pPr>
            <a:endParaRPr lang="en-US" sz="2400">
              <a:latin typeface="Intro Light"/>
              <a:cs typeface="Calibri" panose="020F0502020204030204"/>
            </a:endParaRPr>
          </a:p>
        </p:txBody>
      </p:sp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50BC87-EDA2-23A8-B2F2-95BA78DD0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50" y="1884826"/>
            <a:ext cx="7088220" cy="47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30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3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DC9-38B7-3062-CB3E-90DA7B494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spc="-300" dirty="0">
                <a:solidFill>
                  <a:schemeClr val="bg1"/>
                </a:solidFill>
                <a:latin typeface="Intro Bold" panose="02000000000000000000" pitchFamily="2" charset="77"/>
              </a:rPr>
              <a:t>Pensions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06DB-5D39-CCB7-313B-AC7BFA436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777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spc="600" dirty="0">
                <a:solidFill>
                  <a:schemeClr val="bg1"/>
                </a:solidFill>
                <a:latin typeface="Intro Regular" panose="02000000000000000000" pitchFamily="2" charset="77"/>
              </a:rPr>
              <a:t>Your Aviva Pension</a:t>
            </a:r>
          </a:p>
        </p:txBody>
      </p:sp>
    </p:spTree>
    <p:extLst>
      <p:ext uri="{BB962C8B-B14F-4D97-AF65-F5344CB8AC3E}">
        <p14:creationId xmlns:p14="http://schemas.microsoft.com/office/powerpoint/2010/main" val="48932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35C0CA"/>
                </a:solidFill>
                <a:latin typeface="Intro Bold" panose="02000000000000000000" pitchFamily="2" charset="77"/>
              </a:rPr>
              <a:t>Why would you invest in a pension?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35C0CA"/>
              </a:buClr>
            </a:pPr>
            <a:r>
              <a:rPr lang="en-US" sz="2400" dirty="0">
                <a:latin typeface="Intro Light" panose="02000000000000000000" pitchFamily="2" charset="77"/>
              </a:rPr>
              <a:t>Tax relief at your highest marginal rate.</a:t>
            </a:r>
            <a:br>
              <a:rPr lang="en-US" sz="2400" dirty="0">
                <a:latin typeface="Intro Light" panose="02000000000000000000" pitchFamily="2" charset="77"/>
              </a:rPr>
            </a:br>
            <a:endParaRPr lang="en-US" sz="2400" dirty="0">
              <a:latin typeface="Intro Light" panose="02000000000000000000" pitchFamily="2" charset="77"/>
            </a:endParaRPr>
          </a:p>
          <a:p>
            <a:pPr>
              <a:buClr>
                <a:srgbClr val="35C0CA"/>
              </a:buClr>
            </a:pPr>
            <a:r>
              <a:rPr lang="en-US" sz="2400" dirty="0">
                <a:latin typeface="Intro Light" panose="02000000000000000000" pitchFamily="2" charset="77"/>
              </a:rPr>
              <a:t>Underlying investments free from Capital Gains Tax and Income Tax.</a:t>
            </a:r>
            <a:br>
              <a:rPr lang="en-US" sz="2400" dirty="0">
                <a:latin typeface="Intro Light" panose="02000000000000000000" pitchFamily="2" charset="77"/>
              </a:rPr>
            </a:br>
            <a:endParaRPr lang="en-US" sz="2400" dirty="0">
              <a:latin typeface="Intro Light" panose="02000000000000000000" pitchFamily="2" charset="77"/>
            </a:endParaRPr>
          </a:p>
          <a:p>
            <a:pPr>
              <a:buClr>
                <a:srgbClr val="35C0CA"/>
              </a:buClr>
            </a:pPr>
            <a:r>
              <a:rPr lang="en-US" sz="2400" dirty="0">
                <a:latin typeface="Intro Light" panose="02000000000000000000" pitchFamily="2" charset="77"/>
              </a:rPr>
              <a:t>Amazing death benefits</a:t>
            </a:r>
          </a:p>
          <a:p>
            <a:pPr>
              <a:buClr>
                <a:srgbClr val="35C0CA"/>
              </a:buClr>
            </a:pPr>
            <a:endParaRPr lang="en-US" sz="2400" dirty="0">
              <a:latin typeface="Intro Light" panose="02000000000000000000" pitchFamily="2" charset="77"/>
            </a:endParaRPr>
          </a:p>
          <a:p>
            <a:pPr>
              <a:buClr>
                <a:srgbClr val="35C0CA"/>
              </a:buClr>
            </a:pPr>
            <a:r>
              <a:rPr lang="en-US" sz="2400" dirty="0">
                <a:latin typeface="Intro Light" panose="02000000000000000000" pitchFamily="2" charset="77"/>
              </a:rPr>
              <a:t>Flexible ways to access. </a:t>
            </a:r>
          </a:p>
        </p:txBody>
      </p:sp>
      <p:pic>
        <p:nvPicPr>
          <p:cNvPr id="5" name="Graphic 4" descr="Gravestone with solid fill">
            <a:extLst>
              <a:ext uri="{FF2B5EF4-FFF2-40B4-BE49-F238E27FC236}">
                <a16:creationId xmlns:a16="http://schemas.microsoft.com/office/drawing/2014/main" id="{AB0C76CB-2D38-1CF3-F9D5-61EFA8A79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8846" y="3241390"/>
            <a:ext cx="588579" cy="5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715192"/>
                </a:solidFill>
                <a:latin typeface="Intro Bold" panose="02000000000000000000" pitchFamily="2" charset="77"/>
              </a:rPr>
              <a:t>Contributions.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DB547-2AE5-31B6-FF3F-A973F850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15192"/>
              </a:buClr>
            </a:pPr>
            <a:r>
              <a:rPr lang="en-US" sz="2400" dirty="0">
                <a:latin typeface="Intro Light" panose="02000000000000000000" pitchFamily="2" charset="77"/>
              </a:rPr>
              <a:t>Your contributions are paid to the pension AFTER tax.</a:t>
            </a:r>
          </a:p>
          <a:p>
            <a:pPr>
              <a:buClr>
                <a:srgbClr val="715192"/>
              </a:buClr>
            </a:pPr>
            <a:r>
              <a:rPr lang="en-US" sz="2400" dirty="0">
                <a:latin typeface="Intro Light" panose="02000000000000000000" pitchFamily="2" charset="77"/>
              </a:rPr>
              <a:t>You pay the net amount to the scheme (no tax added).</a:t>
            </a:r>
          </a:p>
          <a:p>
            <a:pPr>
              <a:buClr>
                <a:srgbClr val="715192"/>
              </a:buClr>
            </a:pPr>
            <a:r>
              <a:rPr lang="en-US" sz="2400" dirty="0">
                <a:latin typeface="Intro Light" panose="02000000000000000000" pitchFamily="2" charset="77"/>
              </a:rPr>
              <a:t>Pension provider claims basic tax relief from HMRC.</a:t>
            </a:r>
          </a:p>
          <a:p>
            <a:pPr>
              <a:buClr>
                <a:srgbClr val="715192"/>
              </a:buClr>
            </a:pPr>
            <a:r>
              <a:rPr lang="en-US" sz="2400" dirty="0">
                <a:latin typeface="Intro Light" panose="02000000000000000000" pitchFamily="2" charset="77"/>
              </a:rPr>
              <a:t>This grosses your contribution up.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6ADCA4-6D77-DF8E-A346-99052A9FC88C}"/>
              </a:ext>
            </a:extLst>
          </p:cNvPr>
          <p:cNvSpPr txBox="1">
            <a:spLocks/>
          </p:cNvSpPr>
          <p:nvPr/>
        </p:nvSpPr>
        <p:spPr>
          <a:xfrm>
            <a:off x="302173" y="4861146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b="1" dirty="0">
                <a:solidFill>
                  <a:srgbClr val="C41D4A"/>
                </a:solidFill>
                <a:latin typeface="Intro Light" panose="02000000000000000000" pitchFamily="2" charset="77"/>
              </a:rPr>
              <a:t>BASIC RATE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9FA807A-270A-E8F1-DCCE-AD9D9F2C8652}"/>
              </a:ext>
            </a:extLst>
          </p:cNvPr>
          <p:cNvSpPr/>
          <p:nvPr/>
        </p:nvSpPr>
        <p:spPr>
          <a:xfrm>
            <a:off x="3265175" y="4813847"/>
            <a:ext cx="1880920" cy="463935"/>
          </a:xfrm>
          <a:prstGeom prst="rightArrow">
            <a:avLst/>
          </a:prstGeom>
          <a:solidFill>
            <a:srgbClr val="C41D4A"/>
          </a:solidFill>
          <a:ln>
            <a:solidFill>
              <a:srgbClr val="C41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DB4BEA-5816-71B7-8C05-4B797D8EB618}"/>
              </a:ext>
            </a:extLst>
          </p:cNvPr>
          <p:cNvSpPr txBox="1">
            <a:spLocks/>
          </p:cNvSpPr>
          <p:nvPr/>
        </p:nvSpPr>
        <p:spPr>
          <a:xfrm>
            <a:off x="3539757" y="4197024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£70 NET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621CB-268F-221D-C241-D0BF07CF4451}"/>
              </a:ext>
            </a:extLst>
          </p:cNvPr>
          <p:cNvSpPr txBox="1">
            <a:spLocks/>
          </p:cNvSpPr>
          <p:nvPr/>
        </p:nvSpPr>
        <p:spPr>
          <a:xfrm>
            <a:off x="5421569" y="4830973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b="1" dirty="0">
                <a:solidFill>
                  <a:srgbClr val="C41D4A"/>
                </a:solidFill>
                <a:latin typeface="Intro Light" panose="02000000000000000000" pitchFamily="2" charset="77"/>
              </a:rPr>
              <a:t>PENSION POT</a:t>
            </a:r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BEA4C27A-A6AA-A1E2-E1ED-31D870E22DD5}"/>
              </a:ext>
            </a:extLst>
          </p:cNvPr>
          <p:cNvSpPr/>
          <p:nvPr/>
        </p:nvSpPr>
        <p:spPr>
          <a:xfrm>
            <a:off x="7350590" y="3876229"/>
            <a:ext cx="2077189" cy="819807"/>
          </a:xfrm>
          <a:prstGeom prst="uturnArrow">
            <a:avLst/>
          </a:prstGeom>
          <a:solidFill>
            <a:srgbClr val="C41D4A"/>
          </a:solidFill>
          <a:ln>
            <a:solidFill>
              <a:srgbClr val="C41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70F7C-DA85-D223-A041-4A4BD07CD5E3}"/>
              </a:ext>
            </a:extLst>
          </p:cNvPr>
          <p:cNvSpPr txBox="1">
            <a:spLocks/>
          </p:cNvSpPr>
          <p:nvPr/>
        </p:nvSpPr>
        <p:spPr>
          <a:xfrm>
            <a:off x="8433582" y="4803761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b="1" dirty="0">
                <a:solidFill>
                  <a:srgbClr val="C41D4A"/>
                </a:solidFill>
                <a:latin typeface="Intro Light" panose="02000000000000000000" pitchFamily="2" charset="77"/>
              </a:rPr>
              <a:t>HMRC</a:t>
            </a:r>
          </a:p>
        </p:txBody>
      </p:sp>
      <p:sp>
        <p:nvSpPr>
          <p:cNvPr id="11" name="U-turn Arrow 10">
            <a:extLst>
              <a:ext uri="{FF2B5EF4-FFF2-40B4-BE49-F238E27FC236}">
                <a16:creationId xmlns:a16="http://schemas.microsoft.com/office/drawing/2014/main" id="{3B366E4B-8C57-2664-C014-31D194145144}"/>
              </a:ext>
            </a:extLst>
          </p:cNvPr>
          <p:cNvSpPr/>
          <p:nvPr/>
        </p:nvSpPr>
        <p:spPr>
          <a:xfrm rot="10800000">
            <a:off x="7304767" y="5475966"/>
            <a:ext cx="2077189" cy="819807"/>
          </a:xfrm>
          <a:prstGeom prst="uturnArrow">
            <a:avLst/>
          </a:prstGeom>
          <a:solidFill>
            <a:srgbClr val="C41D4A"/>
          </a:solidFill>
          <a:ln>
            <a:solidFill>
              <a:srgbClr val="C41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85C29A-9597-F21E-8E8B-0B444A1AF581}"/>
              </a:ext>
            </a:extLst>
          </p:cNvPr>
          <p:cNvSpPr txBox="1">
            <a:spLocks/>
          </p:cNvSpPr>
          <p:nvPr/>
        </p:nvSpPr>
        <p:spPr>
          <a:xfrm>
            <a:off x="7516610" y="6434692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TAX RELIEF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AC85EC-81C1-7477-0DD7-6C485FE8BB8E}"/>
              </a:ext>
            </a:extLst>
          </p:cNvPr>
          <p:cNvSpPr txBox="1">
            <a:spLocks/>
          </p:cNvSpPr>
          <p:nvPr/>
        </p:nvSpPr>
        <p:spPr>
          <a:xfrm>
            <a:off x="5144175" y="5549232"/>
            <a:ext cx="2741430" cy="1526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£17.50 </a:t>
            </a:r>
          </a:p>
          <a:p>
            <a:pPr marL="0" indent="0" algn="ctr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TAX RELIEF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97B9B8-C45F-7002-D35E-1DD7F1DF40FB}"/>
              </a:ext>
            </a:extLst>
          </p:cNvPr>
          <p:cNvSpPr txBox="1">
            <a:spLocks/>
          </p:cNvSpPr>
          <p:nvPr/>
        </p:nvSpPr>
        <p:spPr>
          <a:xfrm>
            <a:off x="5974833" y="3713988"/>
            <a:ext cx="1541777" cy="106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£87.50 </a:t>
            </a:r>
          </a:p>
          <a:p>
            <a:pPr marL="0" indent="0">
              <a:buClr>
                <a:srgbClr val="715192"/>
              </a:buClr>
              <a:buNone/>
            </a:pPr>
            <a:r>
              <a:rPr lang="en-US" sz="2500" b="1" dirty="0">
                <a:solidFill>
                  <a:srgbClr val="19988B"/>
                </a:solidFill>
                <a:latin typeface="Intro Light" panose="02000000000000000000" pitchFamily="2" charset="77"/>
              </a:rPr>
              <a:t>GROSS</a:t>
            </a:r>
          </a:p>
        </p:txBody>
      </p:sp>
    </p:spTree>
    <p:extLst>
      <p:ext uri="{BB962C8B-B14F-4D97-AF65-F5344CB8AC3E}">
        <p14:creationId xmlns:p14="http://schemas.microsoft.com/office/powerpoint/2010/main" val="20353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715192"/>
                </a:solidFill>
                <a:latin typeface="Intro Bold" panose="02000000000000000000" pitchFamily="2" charset="77"/>
              </a:rPr>
              <a:t>Contributions.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6ADCA4-6D77-DF8E-A346-99052A9FC88C}"/>
              </a:ext>
            </a:extLst>
          </p:cNvPr>
          <p:cNvSpPr txBox="1">
            <a:spLocks/>
          </p:cNvSpPr>
          <p:nvPr/>
        </p:nvSpPr>
        <p:spPr>
          <a:xfrm>
            <a:off x="838200" y="2086415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dirty="0">
                <a:latin typeface="Intro Light" panose="02000000000000000000" pitchFamily="2" charset="77"/>
              </a:rPr>
              <a:t>Gross to net?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242038-C3F4-3DA7-C3D8-CF85410F68B4}"/>
              </a:ext>
            </a:extLst>
          </p:cNvPr>
          <p:cNvSpPr txBox="1">
            <a:spLocks/>
          </p:cNvSpPr>
          <p:nvPr/>
        </p:nvSpPr>
        <p:spPr>
          <a:xfrm>
            <a:off x="4112172" y="2086415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b="1" dirty="0">
                <a:solidFill>
                  <a:srgbClr val="715192"/>
                </a:solidFill>
                <a:latin typeface="Intro Light" panose="02000000000000000000" pitchFamily="2" charset="77"/>
              </a:rPr>
              <a:t>X 0.80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22982A-CFC3-0678-9183-662C5F5E156B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dirty="0">
                <a:latin typeface="Intro Light" panose="02000000000000000000" pitchFamily="2" charset="77"/>
              </a:rPr>
              <a:t>Net to gross?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6AE06CC-DA9E-3D76-DDA1-24C939A275FD}"/>
              </a:ext>
            </a:extLst>
          </p:cNvPr>
          <p:cNvSpPr txBox="1">
            <a:spLocks/>
          </p:cNvSpPr>
          <p:nvPr/>
        </p:nvSpPr>
        <p:spPr>
          <a:xfrm>
            <a:off x="4112172" y="3429000"/>
            <a:ext cx="2741430" cy="6238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15192"/>
              </a:buClr>
              <a:buNone/>
            </a:pPr>
            <a:r>
              <a:rPr lang="en-US" sz="4000" b="1" dirty="0">
                <a:solidFill>
                  <a:srgbClr val="715192"/>
                </a:solidFill>
                <a:latin typeface="Intro Light" panose="02000000000000000000" pitchFamily="2" charset="77"/>
              </a:rPr>
              <a:t>/ 0.80</a:t>
            </a:r>
          </a:p>
        </p:txBody>
      </p:sp>
    </p:spTree>
    <p:extLst>
      <p:ext uri="{BB962C8B-B14F-4D97-AF65-F5344CB8AC3E}">
        <p14:creationId xmlns:p14="http://schemas.microsoft.com/office/powerpoint/2010/main" val="24541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1A428A"/>
                </a:solidFill>
                <a:latin typeface="Intro Bold" panose="02000000000000000000" pitchFamily="2" charset="77"/>
              </a:rPr>
              <a:t>Your Aviva Pension.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3C3B7-95F2-F8C4-E376-23BE4B133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34598"/>
            <a:ext cx="7805406" cy="290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1A428A"/>
                </a:solidFill>
                <a:latin typeface="Intro Bold" panose="02000000000000000000" pitchFamily="2" charset="77"/>
              </a:rPr>
              <a:t>The default investment strategy.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76F85-B038-FFCA-D0EE-DA0A18BAD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83" y="1825625"/>
            <a:ext cx="9172903" cy="42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EC4-D919-30FF-6FFC-742FBBCF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b="1" spc="-150" dirty="0">
                <a:solidFill>
                  <a:srgbClr val="1A428A"/>
                </a:solidFill>
                <a:latin typeface="Intro Bold" panose="02000000000000000000" pitchFamily="2" charset="77"/>
              </a:rPr>
              <a:t>The default investment strategy.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F3F5C-5CA6-0025-92BF-51D525C8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6771820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530</Words>
  <Application>Microsoft Macintosh PowerPoint</Application>
  <PresentationFormat>Widescreen</PresentationFormat>
  <Paragraphs>104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Intro Bold</vt:lpstr>
      <vt:lpstr>Intro Light</vt:lpstr>
      <vt:lpstr>Intro Regular</vt:lpstr>
      <vt:lpstr>Office Theme</vt:lpstr>
      <vt:lpstr>PowerPoint Presentation</vt:lpstr>
      <vt:lpstr>Welcome! </vt:lpstr>
      <vt:lpstr>Pensions</vt:lpstr>
      <vt:lpstr>Why would you invest in a pension?</vt:lpstr>
      <vt:lpstr>Contributions.</vt:lpstr>
      <vt:lpstr>Contributions.</vt:lpstr>
      <vt:lpstr>Your Aviva Pension.</vt:lpstr>
      <vt:lpstr>The default investment strategy.</vt:lpstr>
      <vt:lpstr>The default investment strategy.</vt:lpstr>
      <vt:lpstr>Aviva My Future Focus Growth Fund</vt:lpstr>
      <vt:lpstr>Asset Allocation expanded</vt:lpstr>
      <vt:lpstr>What does investing achieve?</vt:lpstr>
      <vt:lpstr>Alternative funds</vt:lpstr>
      <vt:lpstr>Investment styles</vt:lpstr>
      <vt:lpstr>Searching for funds</vt:lpstr>
      <vt:lpstr>Searching for funds</vt:lpstr>
      <vt:lpstr>Searching for funds</vt:lpstr>
      <vt:lpstr>Searching for funds</vt:lpstr>
      <vt:lpstr>Charges</vt:lpstr>
      <vt:lpstr>Charges</vt:lpstr>
      <vt:lpstr>Charges – The effect over time</vt:lpstr>
      <vt:lpstr>Consolidating</vt:lpstr>
      <vt:lpstr>Switching your pension.</vt:lpstr>
      <vt:lpstr>Switching your pension.</vt:lpstr>
      <vt:lpstr>Tracking down lost pensions</vt:lpstr>
      <vt:lpstr>Tracking down lost pensions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Laura Pearson</dc:creator>
  <cp:lastModifiedBy>Hayley Rabbets</cp:lastModifiedBy>
  <cp:revision>4</cp:revision>
  <dcterms:created xsi:type="dcterms:W3CDTF">2022-11-03T17:04:41Z</dcterms:created>
  <dcterms:modified xsi:type="dcterms:W3CDTF">2022-11-09T12:57:18Z</dcterms:modified>
</cp:coreProperties>
</file>